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670" r:id="rId3"/>
    <p:sldMasterId id="2147483683" r:id="rId4"/>
    <p:sldMasterId id="2147483703" r:id="rId5"/>
  </p:sldMasterIdLst>
  <p:notesMasterIdLst>
    <p:notesMasterId r:id="rId18"/>
  </p:notesMasterIdLst>
  <p:sldIdLst>
    <p:sldId id="292" r:id="rId6"/>
    <p:sldId id="628" r:id="rId7"/>
    <p:sldId id="629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32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719"/>
    <a:srgbClr val="257B42"/>
    <a:srgbClr val="0070C0"/>
    <a:srgbClr val="00B0F0"/>
    <a:srgbClr val="002060"/>
    <a:srgbClr val="8FD152"/>
    <a:srgbClr val="B71F22"/>
    <a:srgbClr val="1683AA"/>
    <a:srgbClr val="97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3426" autoAdjust="0"/>
  </p:normalViewPr>
  <p:slideViewPr>
    <p:cSldViewPr snapToGrid="0">
      <p:cViewPr varScale="1">
        <p:scale>
          <a:sx n="60" d="100"/>
          <a:sy n="60" d="100"/>
        </p:scale>
        <p:origin x="11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8DE75-FC1E-4243-8452-D571D7118014}" type="datetimeFigureOut">
              <a:rPr lang="zh-CN" altLang="en-US" smtClean="0"/>
              <a:t>2018/12/9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A8CB4-2D56-45ED-8768-9ADFE7D27F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A8CB4-2D56-45ED-8768-9ADFE7D27F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64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2194709" y="3668231"/>
            <a:ext cx="8095093" cy="318705"/>
            <a:chOff x="1736685" y="2445367"/>
            <a:chExt cx="5715635" cy="225025"/>
          </a:xfrm>
        </p:grpSpPr>
        <p:sp>
          <p:nvSpPr>
            <p:cNvPr id="20" name="椭圆 19"/>
            <p:cNvSpPr/>
            <p:nvPr/>
          </p:nvSpPr>
          <p:spPr>
            <a:xfrm>
              <a:off x="1736685" y="2445367"/>
              <a:ext cx="225025" cy="225025"/>
            </a:xfrm>
            <a:prstGeom prst="ellipse">
              <a:avLst/>
            </a:prstGeom>
            <a:solidFill>
              <a:srgbClr val="104D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235831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734977" y="2445367"/>
              <a:ext cx="225025" cy="225025"/>
            </a:xfrm>
            <a:prstGeom prst="ellipse">
              <a:avLst/>
            </a:prstGeom>
            <a:solidFill>
              <a:srgbClr val="104D5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34123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33269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232415" y="2445367"/>
              <a:ext cx="225025" cy="225025"/>
            </a:xfrm>
            <a:prstGeom prst="ellipse">
              <a:avLst/>
            </a:prstGeom>
            <a:solidFill>
              <a:srgbClr val="104D5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31561" y="2445367"/>
              <a:ext cx="225025" cy="225025"/>
            </a:xfrm>
            <a:prstGeom prst="ellipse">
              <a:avLst/>
            </a:prstGeom>
            <a:solidFill>
              <a:srgbClr val="104D5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230707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729853" y="2445367"/>
              <a:ext cx="225025" cy="225025"/>
            </a:xfrm>
            <a:prstGeom prst="ellipse">
              <a:avLst/>
            </a:prstGeom>
            <a:solidFill>
              <a:srgbClr val="104D5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228999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728145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27295" y="2445367"/>
              <a:ext cx="225025" cy="225025"/>
            </a:xfrm>
            <a:prstGeom prst="ellipse">
              <a:avLst/>
            </a:prstGeom>
            <a:solidFill>
              <a:srgbClr val="104D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081036" y="2128838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rgbClr val="2DC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429" y="5439854"/>
            <a:ext cx="3440746" cy="14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560388" y="2357438"/>
            <a:ext cx="5483225" cy="4271962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12"/>
          </p:nvPr>
        </p:nvSpPr>
        <p:spPr>
          <a:xfrm>
            <a:off x="6303963" y="2357438"/>
            <a:ext cx="5483225" cy="4271962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85913"/>
            <a:ext cx="5483225" cy="58578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点击此处输入标题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303962" y="1585913"/>
            <a:ext cx="5483225" cy="58578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点击此处输入标题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9495983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85750" y="1554163"/>
            <a:ext cx="5773738" cy="4935537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6356350" y="1554163"/>
            <a:ext cx="5497513" cy="493553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91712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75138" y="1674813"/>
            <a:ext cx="3690057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382588" y="1674813"/>
            <a:ext cx="3689350" cy="4946650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8168395" y="1674813"/>
            <a:ext cx="3689350" cy="4946650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981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9CAD7F-4B18-4671-AD0A-E6048221E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74" y="6201295"/>
            <a:ext cx="1701678" cy="5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44546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sp>
        <p:nvSpPr>
          <p:cNvPr id="4" name="Rectangle 24"/>
          <p:cNvSpPr/>
          <p:nvPr userDrawn="1"/>
        </p:nvSpPr>
        <p:spPr>
          <a:xfrm>
            <a:off x="3595268" y="3539514"/>
            <a:ext cx="5001463" cy="724224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And… Many Thanks</a:t>
            </a:r>
          </a:p>
        </p:txBody>
      </p:sp>
      <p:sp>
        <p:nvSpPr>
          <p:cNvPr id="5" name="TextBox 25"/>
          <p:cNvSpPr txBox="1"/>
          <p:nvPr userDrawn="1"/>
        </p:nvSpPr>
        <p:spPr>
          <a:xfrm>
            <a:off x="5040507" y="3108627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We Think, We Do, We Win</a:t>
            </a:r>
          </a:p>
        </p:txBody>
      </p:sp>
      <p:sp>
        <p:nvSpPr>
          <p:cNvPr id="6" name="Oval 1"/>
          <p:cNvSpPr/>
          <p:nvPr userDrawn="1"/>
        </p:nvSpPr>
        <p:spPr>
          <a:xfrm>
            <a:off x="5390147" y="1502819"/>
            <a:ext cx="1411706" cy="141170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Freeform 290"/>
          <p:cNvSpPr>
            <a:spLocks noChangeAspect="1" noChangeArrowheads="1"/>
          </p:cNvSpPr>
          <p:nvPr userDrawn="1"/>
        </p:nvSpPr>
        <p:spPr bwMode="auto">
          <a:xfrm>
            <a:off x="5684625" y="1939356"/>
            <a:ext cx="822750" cy="637250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179E86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SimSun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072" y="5345967"/>
            <a:ext cx="1281756" cy="12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036418" y="2333482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005505" y="3083011"/>
            <a:ext cx="969087" cy="0"/>
          </a:xfrm>
          <a:prstGeom prst="line">
            <a:avLst/>
          </a:prstGeom>
          <a:ln w="38100">
            <a:solidFill>
              <a:srgbClr val="CB454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4139512" y="3083011"/>
            <a:ext cx="96908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5036418" y="3083011"/>
            <a:ext cx="969087" cy="0"/>
          </a:xfrm>
          <a:prstGeom prst="line">
            <a:avLst/>
          </a:prstGeom>
          <a:ln w="38100">
            <a:solidFill>
              <a:srgbClr val="857D7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955712" y="3083011"/>
            <a:ext cx="969087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27" y="4117243"/>
            <a:ext cx="1281756" cy="1276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1041627" y="1907794"/>
            <a:ext cx="3829050" cy="3829050"/>
          </a:xfrm>
          <a:prstGeom prst="ellipse">
            <a:avLst/>
          </a:prstGeom>
          <a:solidFill>
            <a:srgbClr val="3DB39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</a:t>
            </a:r>
            <a:endParaRPr lang="zh-CN" altLang="en-US" sz="7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024" y="1907794"/>
            <a:ext cx="2581186" cy="1063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282" y="2949818"/>
            <a:ext cx="2522671" cy="2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44546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209623" y="1071563"/>
            <a:ext cx="9772650" cy="39719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352498" y="1228726"/>
            <a:ext cx="9443605" cy="367188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09623" y="2207421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533498" y="3500439"/>
            <a:ext cx="9081603" cy="71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60" y="3762351"/>
            <a:ext cx="86448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242888" y="1557338"/>
            <a:ext cx="11730037" cy="508635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6351191"/>
            <a:ext cx="1203452" cy="362070"/>
          </a:xfrm>
          <a:prstGeom prst="rect">
            <a:avLst/>
          </a:prstGeom>
        </p:spPr>
      </p:pic>
      <p:sp>
        <p:nvSpPr>
          <p:cNvPr id="9" name="矩形 9"/>
          <p:cNvSpPr>
            <a:spLocks noChangeArrowheads="1"/>
          </p:cNvSpPr>
          <p:nvPr userDrawn="1"/>
        </p:nvSpPr>
        <p:spPr bwMode="auto">
          <a:xfrm>
            <a:off x="5266531" y="6581775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rgbClr val="000000"/>
                </a:solidFill>
                <a:latin typeface="Calibri" pitchFamily="34" charset="0"/>
                <a:ea typeface="微软雅黑" panose="020B0503020204020204" pitchFamily="34" charset="-122"/>
                <a:sym typeface="Calibri" pitchFamily="34" charset="0"/>
              </a:rPr>
              <a:t>EFC All Rights Preserved</a:t>
            </a:r>
          </a:p>
        </p:txBody>
      </p:sp>
    </p:spTree>
    <p:extLst>
      <p:ext uri="{BB962C8B-B14F-4D97-AF65-F5344CB8AC3E}">
        <p14:creationId xmlns:p14="http://schemas.microsoft.com/office/powerpoint/2010/main" val="38536865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85750" y="1554164"/>
            <a:ext cx="5773738" cy="479702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6356350" y="1554164"/>
            <a:ext cx="5497513" cy="4797028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6351191"/>
            <a:ext cx="1203452" cy="362070"/>
          </a:xfrm>
          <a:prstGeom prst="rect">
            <a:avLst/>
          </a:prstGeom>
        </p:spPr>
      </p:pic>
      <p:sp>
        <p:nvSpPr>
          <p:cNvPr id="8" name="矩形 9"/>
          <p:cNvSpPr>
            <a:spLocks noChangeArrowheads="1"/>
          </p:cNvSpPr>
          <p:nvPr userDrawn="1"/>
        </p:nvSpPr>
        <p:spPr bwMode="auto">
          <a:xfrm>
            <a:off x="5266531" y="6581775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rgbClr val="000000"/>
                </a:solidFill>
                <a:latin typeface="Calibri" pitchFamily="34" charset="0"/>
                <a:ea typeface="微软雅黑" panose="020B0503020204020204" pitchFamily="34" charset="-122"/>
                <a:sym typeface="Calibri" pitchFamily="34" charset="0"/>
              </a:rPr>
              <a:t>EFC All Rights Preserved</a:t>
            </a:r>
          </a:p>
        </p:txBody>
      </p:sp>
    </p:spTree>
    <p:extLst>
      <p:ext uri="{BB962C8B-B14F-4D97-AF65-F5344CB8AC3E}">
        <p14:creationId xmlns:p14="http://schemas.microsoft.com/office/powerpoint/2010/main" val="23551252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488281" y="4414526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2065402" y="2796755"/>
            <a:ext cx="8046913" cy="584774"/>
            <a:chOff x="2143326" y="1995690"/>
            <a:chExt cx="4809672" cy="349522"/>
          </a:xfrm>
        </p:grpSpPr>
        <p:sp>
          <p:nvSpPr>
            <p:cNvPr id="25" name="矩形 24"/>
            <p:cNvSpPr/>
            <p:nvPr userDrawn="1"/>
          </p:nvSpPr>
          <p:spPr>
            <a:xfrm>
              <a:off x="2266431" y="1995690"/>
              <a:ext cx="4572000" cy="349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chemeClr val="bg1"/>
                  </a:solidFill>
                </a:rPr>
                <a:t>2018</a:t>
              </a:r>
            </a:p>
          </p:txBody>
        </p:sp>
        <p:cxnSp>
          <p:nvCxnSpPr>
            <p:cNvPr id="26" name="直线连接符 5"/>
            <p:cNvCxnSpPr/>
            <p:nvPr userDrawn="1"/>
          </p:nvCxnSpPr>
          <p:spPr>
            <a:xfrm flipH="1">
              <a:off x="2143326" y="2170451"/>
              <a:ext cx="197889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6"/>
            <p:cNvCxnSpPr/>
            <p:nvPr userDrawn="1"/>
          </p:nvCxnSpPr>
          <p:spPr>
            <a:xfrm flipH="1">
              <a:off x="4925571" y="2170451"/>
              <a:ext cx="2027427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579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3" y="6027078"/>
            <a:ext cx="1600029" cy="659472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134625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952547"/>
            <a:ext cx="1893790" cy="780549"/>
          </a:xfrm>
          <a:prstGeom prst="rect">
            <a:avLst/>
          </a:prstGeom>
        </p:spPr>
      </p:pic>
      <p:sp>
        <p:nvSpPr>
          <p:cNvPr id="4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45311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accent1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952547"/>
            <a:ext cx="1893790" cy="780549"/>
          </a:xfrm>
          <a:prstGeom prst="rect">
            <a:avLst/>
          </a:prstGeom>
        </p:spPr>
      </p:pic>
      <p:sp>
        <p:nvSpPr>
          <p:cNvPr id="4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424074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005505" y="3083011"/>
            <a:ext cx="969087" cy="0"/>
          </a:xfrm>
          <a:prstGeom prst="line">
            <a:avLst/>
          </a:prstGeom>
          <a:ln w="38100">
            <a:solidFill>
              <a:srgbClr val="CB454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4139512" y="3083011"/>
            <a:ext cx="96908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5036418" y="3083011"/>
            <a:ext cx="969087" cy="0"/>
          </a:xfrm>
          <a:prstGeom prst="line">
            <a:avLst/>
          </a:prstGeom>
          <a:ln w="38100">
            <a:solidFill>
              <a:srgbClr val="857D7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955712" y="3083011"/>
            <a:ext cx="969087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512" y="4117243"/>
            <a:ext cx="1281756" cy="1276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pic>
        <p:nvPicPr>
          <p:cNvPr id="11" name="图片 10" descr="image001">
            <a:extLst>
              <a:ext uri="{FF2B5EF4-FFF2-40B4-BE49-F238E27FC236}">
                <a16:creationId xmlns:a16="http://schemas.microsoft.com/office/drawing/2014/main" id="{39C3FA1C-4EF4-4825-810E-AE23D28251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3043" y="4117243"/>
            <a:ext cx="1281756" cy="12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2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7191" y="43986"/>
            <a:ext cx="12033911" cy="7397569"/>
            <a:chOff x="147191" y="43986"/>
            <a:chExt cx="12033911" cy="739756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 rot="2767775">
              <a:off x="281416" y="259087"/>
              <a:ext cx="752475" cy="655637"/>
            </a:xfrm>
            <a:custGeom>
              <a:avLst/>
              <a:gdLst>
                <a:gd name="T0" fmla="*/ 60 w 200"/>
                <a:gd name="T1" fmla="*/ 106 h 174"/>
                <a:gd name="T2" fmla="*/ 62 w 200"/>
                <a:gd name="T3" fmla="*/ 114 h 174"/>
                <a:gd name="T4" fmla="*/ 192 w 200"/>
                <a:gd name="T5" fmla="*/ 126 h 174"/>
                <a:gd name="T6" fmla="*/ 53 w 200"/>
                <a:gd name="T7" fmla="*/ 98 h 174"/>
                <a:gd name="T8" fmla="*/ 20 w 200"/>
                <a:gd name="T9" fmla="*/ 16 h 174"/>
                <a:gd name="T10" fmla="*/ 10 w 200"/>
                <a:gd name="T11" fmla="*/ 0 h 174"/>
                <a:gd name="T12" fmla="*/ 33 w 200"/>
                <a:gd name="T13" fmla="*/ 8 h 174"/>
                <a:gd name="T14" fmla="*/ 191 w 200"/>
                <a:gd name="T15" fmla="*/ 28 h 174"/>
                <a:gd name="T16" fmla="*/ 191 w 200"/>
                <a:gd name="T17" fmla="*/ 39 h 174"/>
                <a:gd name="T18" fmla="*/ 191 w 200"/>
                <a:gd name="T19" fmla="*/ 36 h 174"/>
                <a:gd name="T20" fmla="*/ 191 w 200"/>
                <a:gd name="T21" fmla="*/ 41 h 174"/>
                <a:gd name="T22" fmla="*/ 200 w 200"/>
                <a:gd name="T23" fmla="*/ 39 h 174"/>
                <a:gd name="T24" fmla="*/ 200 w 200"/>
                <a:gd name="T25" fmla="*/ 91 h 174"/>
                <a:gd name="T26" fmla="*/ 76 w 200"/>
                <a:gd name="T27" fmla="*/ 98 h 174"/>
                <a:gd name="T28" fmla="*/ 62 w 200"/>
                <a:gd name="T29" fmla="*/ 98 h 174"/>
                <a:gd name="T30" fmla="*/ 72 w 200"/>
                <a:gd name="T31" fmla="*/ 73 h 174"/>
                <a:gd name="T32" fmla="*/ 65 w 200"/>
                <a:gd name="T33" fmla="*/ 31 h 174"/>
                <a:gd name="T34" fmla="*/ 66 w 200"/>
                <a:gd name="T35" fmla="*/ 41 h 174"/>
                <a:gd name="T36" fmla="*/ 47 w 200"/>
                <a:gd name="T37" fmla="*/ 47 h 174"/>
                <a:gd name="T38" fmla="*/ 67 w 200"/>
                <a:gd name="T39" fmla="*/ 47 h 174"/>
                <a:gd name="T40" fmla="*/ 53 w 200"/>
                <a:gd name="T41" fmla="*/ 67 h 174"/>
                <a:gd name="T42" fmla="*/ 96 w 200"/>
                <a:gd name="T43" fmla="*/ 32 h 174"/>
                <a:gd name="T44" fmla="*/ 96 w 200"/>
                <a:gd name="T45" fmla="*/ 41 h 174"/>
                <a:gd name="T46" fmla="*/ 74 w 200"/>
                <a:gd name="T47" fmla="*/ 47 h 174"/>
                <a:gd name="T48" fmla="*/ 97 w 200"/>
                <a:gd name="T49" fmla="*/ 47 h 174"/>
                <a:gd name="T50" fmla="*/ 77 w 200"/>
                <a:gd name="T51" fmla="*/ 67 h 174"/>
                <a:gd name="T52" fmla="*/ 98 w 200"/>
                <a:gd name="T53" fmla="*/ 73 h 174"/>
                <a:gd name="T54" fmla="*/ 99 w 200"/>
                <a:gd name="T55" fmla="*/ 79 h 174"/>
                <a:gd name="T56" fmla="*/ 80 w 200"/>
                <a:gd name="T57" fmla="*/ 85 h 174"/>
                <a:gd name="T58" fmla="*/ 99 w 200"/>
                <a:gd name="T59" fmla="*/ 85 h 174"/>
                <a:gd name="T60" fmla="*/ 103 w 200"/>
                <a:gd name="T61" fmla="*/ 41 h 174"/>
                <a:gd name="T62" fmla="*/ 129 w 200"/>
                <a:gd name="T63" fmla="*/ 47 h 174"/>
                <a:gd name="T64" fmla="*/ 129 w 200"/>
                <a:gd name="T65" fmla="*/ 54 h 174"/>
                <a:gd name="T66" fmla="*/ 104 w 200"/>
                <a:gd name="T67" fmla="*/ 60 h 174"/>
                <a:gd name="T68" fmla="*/ 129 w 200"/>
                <a:gd name="T69" fmla="*/ 60 h 174"/>
                <a:gd name="T70" fmla="*/ 105 w 200"/>
                <a:gd name="T71" fmla="*/ 79 h 174"/>
                <a:gd name="T72" fmla="*/ 131 w 200"/>
                <a:gd name="T73" fmla="*/ 85 h 174"/>
                <a:gd name="T74" fmla="*/ 131 w 200"/>
                <a:gd name="T75" fmla="*/ 96 h 174"/>
                <a:gd name="T76" fmla="*/ 134 w 200"/>
                <a:gd name="T77" fmla="*/ 34 h 174"/>
                <a:gd name="T78" fmla="*/ 163 w 200"/>
                <a:gd name="T79" fmla="*/ 35 h 174"/>
                <a:gd name="T80" fmla="*/ 135 w 200"/>
                <a:gd name="T81" fmla="*/ 54 h 174"/>
                <a:gd name="T82" fmla="*/ 163 w 200"/>
                <a:gd name="T83" fmla="*/ 60 h 174"/>
                <a:gd name="T84" fmla="*/ 163 w 200"/>
                <a:gd name="T85" fmla="*/ 67 h 174"/>
                <a:gd name="T86" fmla="*/ 136 w 200"/>
                <a:gd name="T87" fmla="*/ 73 h 174"/>
                <a:gd name="T88" fmla="*/ 163 w 200"/>
                <a:gd name="T89" fmla="*/ 73 h 174"/>
                <a:gd name="T90" fmla="*/ 137 w 200"/>
                <a:gd name="T91" fmla="*/ 96 h 174"/>
                <a:gd name="T92" fmla="*/ 191 w 200"/>
                <a:gd name="T93" fmla="*/ 47 h 174"/>
                <a:gd name="T94" fmla="*/ 191 w 200"/>
                <a:gd name="T95" fmla="*/ 54 h 174"/>
                <a:gd name="T96" fmla="*/ 169 w 200"/>
                <a:gd name="T97" fmla="*/ 60 h 174"/>
                <a:gd name="T98" fmla="*/ 191 w 200"/>
                <a:gd name="T99" fmla="*/ 60 h 174"/>
                <a:gd name="T100" fmla="*/ 169 w 200"/>
                <a:gd name="T101" fmla="*/ 79 h 174"/>
                <a:gd name="T102" fmla="*/ 191 w 200"/>
                <a:gd name="T103" fmla="*/ 85 h 174"/>
                <a:gd name="T104" fmla="*/ 191 w 200"/>
                <a:gd name="T105" fmla="*/ 95 h 174"/>
                <a:gd name="T106" fmla="*/ 191 w 200"/>
                <a:gd name="T107" fmla="*/ 85 h 174"/>
                <a:gd name="T108" fmla="*/ 85 w 200"/>
                <a:gd name="T109" fmla="*/ 174 h 174"/>
                <a:gd name="T110" fmla="*/ 85 w 200"/>
                <a:gd name="T111" fmla="*/ 163 h 174"/>
                <a:gd name="T112" fmla="*/ 76 w 200"/>
                <a:gd name="T113" fmla="*/ 153 h 174"/>
                <a:gd name="T114" fmla="*/ 191 w 200"/>
                <a:gd name="T115" fmla="*/ 153 h 174"/>
                <a:gd name="T116" fmla="*/ 171 w 200"/>
                <a:gd name="T117" fmla="*/ 133 h 174"/>
                <a:gd name="T118" fmla="*/ 171 w 200"/>
                <a:gd name="T119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91" y="102"/>
                    <a:pt x="191" y="102"/>
                    <a:pt x="191" y="102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4" y="106"/>
                    <a:pt x="53" y="114"/>
                    <a:pt x="61" y="114"/>
                  </a:cubicBezTo>
                  <a:cubicBezTo>
                    <a:pt x="61" y="114"/>
                    <a:pt x="61" y="114"/>
                    <a:pt x="6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5" y="114"/>
                    <a:pt x="197" y="116"/>
                    <a:pt x="197" y="118"/>
                  </a:cubicBezTo>
                  <a:cubicBezTo>
                    <a:pt x="197" y="121"/>
                    <a:pt x="195" y="126"/>
                    <a:pt x="19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40" y="126"/>
                    <a:pt x="42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9"/>
                    <a:pt x="15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20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200" y="29"/>
                    <a:pt x="200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9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102"/>
                    <a:pt x="191" y="102"/>
                    <a:pt x="191" y="102"/>
                  </a:cubicBezTo>
                  <a:close/>
                  <a:moveTo>
                    <a:pt x="62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8" y="85"/>
                    <a:pt x="58" y="85"/>
                    <a:pt x="58" y="85"/>
                  </a:cubicBezTo>
                  <a:lnTo>
                    <a:pt x="62" y="98"/>
                  </a:lnTo>
                  <a:close/>
                  <a:moveTo>
                    <a:pt x="57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54" y="73"/>
                    <a:pt x="54" y="73"/>
                    <a:pt x="54" y="73"/>
                  </a:cubicBezTo>
                  <a:lnTo>
                    <a:pt x="57" y="79"/>
                  </a:lnTo>
                  <a:close/>
                  <a:moveTo>
                    <a:pt x="65" y="31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5" y="31"/>
                  </a:lnTo>
                  <a:close/>
                  <a:moveTo>
                    <a:pt x="67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8" y="54"/>
                    <a:pt x="68" y="54"/>
                    <a:pt x="68" y="54"/>
                  </a:cubicBezTo>
                  <a:lnTo>
                    <a:pt x="67" y="47"/>
                  </a:lnTo>
                  <a:close/>
                  <a:moveTo>
                    <a:pt x="69" y="60"/>
                  </a:moveTo>
                  <a:cubicBezTo>
                    <a:pt x="50" y="60"/>
                    <a:pt x="50" y="60"/>
                    <a:pt x="50" y="60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71" y="67"/>
                    <a:pt x="71" y="67"/>
                    <a:pt x="71" y="67"/>
                  </a:cubicBezTo>
                  <a:lnTo>
                    <a:pt x="69" y="60"/>
                  </a:lnTo>
                  <a:close/>
                  <a:moveTo>
                    <a:pt x="96" y="32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2"/>
                  </a:lnTo>
                  <a:close/>
                  <a:moveTo>
                    <a:pt x="97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7" y="54"/>
                    <a:pt x="97" y="54"/>
                    <a:pt x="97" y="54"/>
                  </a:cubicBezTo>
                  <a:lnTo>
                    <a:pt x="97" y="47"/>
                  </a:lnTo>
                  <a:close/>
                  <a:moveTo>
                    <a:pt x="97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98" y="67"/>
                    <a:pt x="98" y="67"/>
                    <a:pt x="98" y="67"/>
                  </a:cubicBezTo>
                  <a:lnTo>
                    <a:pt x="97" y="60"/>
                  </a:lnTo>
                  <a:close/>
                  <a:moveTo>
                    <a:pt x="9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99" y="79"/>
                    <a:pt x="99" y="79"/>
                    <a:pt x="99" y="79"/>
                  </a:cubicBezTo>
                  <a:lnTo>
                    <a:pt x="98" y="73"/>
                  </a:lnTo>
                  <a:close/>
                  <a:moveTo>
                    <a:pt x="99" y="85"/>
                  </a:moveTo>
                  <a:cubicBezTo>
                    <a:pt x="80" y="85"/>
                    <a:pt x="80" y="85"/>
                    <a:pt x="80" y="8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99" y="97"/>
                    <a:pt x="99" y="97"/>
                    <a:pt x="99" y="97"/>
                  </a:cubicBezTo>
                  <a:lnTo>
                    <a:pt x="99" y="85"/>
                  </a:lnTo>
                  <a:close/>
                  <a:moveTo>
                    <a:pt x="128" y="33"/>
                  </a:moveTo>
                  <a:cubicBezTo>
                    <a:pt x="102" y="32"/>
                    <a:pt x="102" y="32"/>
                    <a:pt x="102" y="3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29" y="41"/>
                    <a:pt x="129" y="41"/>
                    <a:pt x="129" y="41"/>
                  </a:cubicBezTo>
                  <a:lnTo>
                    <a:pt x="128" y="33"/>
                  </a:lnTo>
                  <a:close/>
                  <a:moveTo>
                    <a:pt x="129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29" y="54"/>
                    <a:pt x="129" y="54"/>
                    <a:pt x="129" y="54"/>
                  </a:cubicBezTo>
                  <a:lnTo>
                    <a:pt x="129" y="47"/>
                  </a:lnTo>
                  <a:close/>
                  <a:moveTo>
                    <a:pt x="129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30" y="67"/>
                    <a:pt x="130" y="67"/>
                    <a:pt x="130" y="67"/>
                  </a:cubicBezTo>
                  <a:lnTo>
                    <a:pt x="129" y="60"/>
                  </a:lnTo>
                  <a:close/>
                  <a:moveTo>
                    <a:pt x="130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30" y="79"/>
                    <a:pt x="130" y="79"/>
                    <a:pt x="130" y="79"/>
                  </a:cubicBezTo>
                  <a:lnTo>
                    <a:pt x="130" y="73"/>
                  </a:lnTo>
                  <a:close/>
                  <a:moveTo>
                    <a:pt x="131" y="85"/>
                  </a:moveTo>
                  <a:cubicBezTo>
                    <a:pt x="105" y="85"/>
                    <a:pt x="105" y="85"/>
                    <a:pt x="105" y="85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31" y="96"/>
                    <a:pt x="131" y="96"/>
                    <a:pt x="131" y="96"/>
                  </a:cubicBezTo>
                  <a:lnTo>
                    <a:pt x="131" y="85"/>
                  </a:lnTo>
                  <a:close/>
                  <a:moveTo>
                    <a:pt x="163" y="35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63" y="41"/>
                    <a:pt x="163" y="41"/>
                    <a:pt x="163" y="41"/>
                  </a:cubicBezTo>
                  <a:lnTo>
                    <a:pt x="163" y="35"/>
                  </a:lnTo>
                  <a:close/>
                  <a:moveTo>
                    <a:pt x="163" y="47"/>
                  </a:moveTo>
                  <a:cubicBezTo>
                    <a:pt x="135" y="47"/>
                    <a:pt x="135" y="47"/>
                    <a:pt x="135" y="47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63" y="54"/>
                    <a:pt x="163" y="54"/>
                    <a:pt x="163" y="54"/>
                  </a:cubicBezTo>
                  <a:lnTo>
                    <a:pt x="163" y="47"/>
                  </a:lnTo>
                  <a:close/>
                  <a:moveTo>
                    <a:pt x="163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63" y="67"/>
                    <a:pt x="163" y="67"/>
                    <a:pt x="163" y="67"/>
                  </a:cubicBezTo>
                  <a:lnTo>
                    <a:pt x="163" y="60"/>
                  </a:lnTo>
                  <a:close/>
                  <a:moveTo>
                    <a:pt x="163" y="73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63" y="79"/>
                    <a:pt x="163" y="79"/>
                    <a:pt x="163" y="79"/>
                  </a:cubicBezTo>
                  <a:lnTo>
                    <a:pt x="163" y="73"/>
                  </a:lnTo>
                  <a:close/>
                  <a:moveTo>
                    <a:pt x="163" y="85"/>
                  </a:moveTo>
                  <a:cubicBezTo>
                    <a:pt x="137" y="85"/>
                    <a:pt x="137" y="85"/>
                    <a:pt x="137" y="8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63" y="96"/>
                    <a:pt x="163" y="96"/>
                    <a:pt x="163" y="96"/>
                  </a:cubicBezTo>
                  <a:lnTo>
                    <a:pt x="163" y="85"/>
                  </a:lnTo>
                  <a:close/>
                  <a:moveTo>
                    <a:pt x="191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91" y="54"/>
                    <a:pt x="191" y="54"/>
                    <a:pt x="191" y="54"/>
                  </a:cubicBezTo>
                  <a:lnTo>
                    <a:pt x="191" y="47"/>
                  </a:lnTo>
                  <a:close/>
                  <a:moveTo>
                    <a:pt x="191" y="60"/>
                  </a:moveTo>
                  <a:cubicBezTo>
                    <a:pt x="169" y="60"/>
                    <a:pt x="169" y="60"/>
                    <a:pt x="169" y="6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91" y="67"/>
                    <a:pt x="191" y="67"/>
                    <a:pt x="191" y="67"/>
                  </a:cubicBezTo>
                  <a:lnTo>
                    <a:pt x="191" y="60"/>
                  </a:lnTo>
                  <a:close/>
                  <a:moveTo>
                    <a:pt x="191" y="73"/>
                  </a:moveTo>
                  <a:cubicBezTo>
                    <a:pt x="169" y="73"/>
                    <a:pt x="169" y="73"/>
                    <a:pt x="169" y="73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91" y="79"/>
                    <a:pt x="191" y="79"/>
                    <a:pt x="191" y="79"/>
                  </a:cubicBezTo>
                  <a:lnTo>
                    <a:pt x="191" y="73"/>
                  </a:lnTo>
                  <a:close/>
                  <a:moveTo>
                    <a:pt x="191" y="85"/>
                  </a:moveTo>
                  <a:cubicBezTo>
                    <a:pt x="169" y="85"/>
                    <a:pt x="169" y="85"/>
                    <a:pt x="169" y="8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1"/>
                    <a:pt x="191" y="91"/>
                    <a:pt x="191" y="91"/>
                  </a:cubicBezTo>
                  <a:lnTo>
                    <a:pt x="191" y="85"/>
                  </a:lnTo>
                  <a:close/>
                  <a:moveTo>
                    <a:pt x="85" y="133"/>
                  </a:moveTo>
                  <a:cubicBezTo>
                    <a:pt x="97" y="133"/>
                    <a:pt x="106" y="142"/>
                    <a:pt x="106" y="153"/>
                  </a:cubicBezTo>
                  <a:cubicBezTo>
                    <a:pt x="106" y="164"/>
                    <a:pt x="97" y="174"/>
                    <a:pt x="85" y="174"/>
                  </a:cubicBezTo>
                  <a:cubicBezTo>
                    <a:pt x="74" y="174"/>
                    <a:pt x="65" y="164"/>
                    <a:pt x="65" y="153"/>
                  </a:cubicBezTo>
                  <a:cubicBezTo>
                    <a:pt x="65" y="142"/>
                    <a:pt x="74" y="133"/>
                    <a:pt x="85" y="133"/>
                  </a:cubicBezTo>
                  <a:close/>
                  <a:moveTo>
                    <a:pt x="85" y="163"/>
                  </a:moveTo>
                  <a:cubicBezTo>
                    <a:pt x="90" y="163"/>
                    <a:pt x="95" y="158"/>
                    <a:pt x="95" y="153"/>
                  </a:cubicBezTo>
                  <a:cubicBezTo>
                    <a:pt x="95" y="148"/>
                    <a:pt x="90" y="144"/>
                    <a:pt x="85" y="144"/>
                  </a:cubicBezTo>
                  <a:cubicBezTo>
                    <a:pt x="80" y="144"/>
                    <a:pt x="76" y="148"/>
                    <a:pt x="76" y="153"/>
                  </a:cubicBezTo>
                  <a:cubicBezTo>
                    <a:pt x="76" y="158"/>
                    <a:pt x="80" y="163"/>
                    <a:pt x="85" y="163"/>
                  </a:cubicBezTo>
                  <a:close/>
                  <a:moveTo>
                    <a:pt x="171" y="133"/>
                  </a:moveTo>
                  <a:cubicBezTo>
                    <a:pt x="182" y="133"/>
                    <a:pt x="191" y="142"/>
                    <a:pt x="191" y="153"/>
                  </a:cubicBezTo>
                  <a:cubicBezTo>
                    <a:pt x="191" y="164"/>
                    <a:pt x="182" y="174"/>
                    <a:pt x="171" y="174"/>
                  </a:cubicBezTo>
                  <a:cubicBezTo>
                    <a:pt x="159" y="174"/>
                    <a:pt x="150" y="164"/>
                    <a:pt x="150" y="153"/>
                  </a:cubicBezTo>
                  <a:cubicBezTo>
                    <a:pt x="150" y="142"/>
                    <a:pt x="159" y="133"/>
                    <a:pt x="171" y="133"/>
                  </a:cubicBezTo>
                  <a:close/>
                  <a:moveTo>
                    <a:pt x="171" y="163"/>
                  </a:moveTo>
                  <a:cubicBezTo>
                    <a:pt x="176" y="163"/>
                    <a:pt x="180" y="158"/>
                    <a:pt x="180" y="153"/>
                  </a:cubicBezTo>
                  <a:cubicBezTo>
                    <a:pt x="180" y="148"/>
                    <a:pt x="176" y="144"/>
                    <a:pt x="171" y="144"/>
                  </a:cubicBezTo>
                  <a:cubicBezTo>
                    <a:pt x="165" y="144"/>
                    <a:pt x="161" y="148"/>
                    <a:pt x="161" y="153"/>
                  </a:cubicBezTo>
                  <a:cubicBezTo>
                    <a:pt x="161" y="158"/>
                    <a:pt x="165" y="163"/>
                    <a:pt x="171" y="16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 rot="5145695">
              <a:off x="1164150" y="678133"/>
              <a:ext cx="739775" cy="606425"/>
            </a:xfrm>
            <a:custGeom>
              <a:avLst/>
              <a:gdLst>
                <a:gd name="T0" fmla="*/ 186 w 197"/>
                <a:gd name="T1" fmla="*/ 92 h 161"/>
                <a:gd name="T2" fmla="*/ 185 w 197"/>
                <a:gd name="T3" fmla="*/ 98 h 161"/>
                <a:gd name="T4" fmla="*/ 173 w 197"/>
                <a:gd name="T5" fmla="*/ 141 h 161"/>
                <a:gd name="T6" fmla="*/ 144 w 197"/>
                <a:gd name="T7" fmla="*/ 161 h 161"/>
                <a:gd name="T8" fmla="*/ 55 w 197"/>
                <a:gd name="T9" fmla="*/ 161 h 161"/>
                <a:gd name="T10" fmla="*/ 26 w 197"/>
                <a:gd name="T11" fmla="*/ 141 h 161"/>
                <a:gd name="T12" fmla="*/ 15 w 197"/>
                <a:gd name="T13" fmla="*/ 98 h 161"/>
                <a:gd name="T14" fmla="*/ 14 w 197"/>
                <a:gd name="T15" fmla="*/ 93 h 161"/>
                <a:gd name="T16" fmla="*/ 0 w 197"/>
                <a:gd name="T17" fmla="*/ 76 h 161"/>
                <a:gd name="T18" fmla="*/ 16 w 197"/>
                <a:gd name="T19" fmla="*/ 61 h 161"/>
                <a:gd name="T20" fmla="*/ 38 w 197"/>
                <a:gd name="T21" fmla="*/ 61 h 161"/>
                <a:gd name="T22" fmla="*/ 38 w 197"/>
                <a:gd name="T23" fmla="*/ 60 h 161"/>
                <a:gd name="T24" fmla="*/ 68 w 197"/>
                <a:gd name="T25" fmla="*/ 7 h 161"/>
                <a:gd name="T26" fmla="*/ 83 w 197"/>
                <a:gd name="T27" fmla="*/ 3 h 161"/>
                <a:gd name="T28" fmla="*/ 87 w 197"/>
                <a:gd name="T29" fmla="*/ 17 h 161"/>
                <a:gd name="T30" fmla="*/ 63 w 197"/>
                <a:gd name="T31" fmla="*/ 61 h 161"/>
                <a:gd name="T32" fmla="*/ 132 w 197"/>
                <a:gd name="T33" fmla="*/ 61 h 161"/>
                <a:gd name="T34" fmla="*/ 108 w 197"/>
                <a:gd name="T35" fmla="*/ 17 h 161"/>
                <a:gd name="T36" fmla="*/ 112 w 197"/>
                <a:gd name="T37" fmla="*/ 3 h 161"/>
                <a:gd name="T38" fmla="*/ 126 w 197"/>
                <a:gd name="T39" fmla="*/ 7 h 161"/>
                <a:gd name="T40" fmla="*/ 156 w 197"/>
                <a:gd name="T41" fmla="*/ 60 h 161"/>
                <a:gd name="T42" fmla="*/ 157 w 197"/>
                <a:gd name="T43" fmla="*/ 61 h 161"/>
                <a:gd name="T44" fmla="*/ 181 w 197"/>
                <a:gd name="T45" fmla="*/ 61 h 161"/>
                <a:gd name="T46" fmla="*/ 197 w 197"/>
                <a:gd name="T47" fmla="*/ 76 h 161"/>
                <a:gd name="T48" fmla="*/ 186 w 197"/>
                <a:gd name="T49" fmla="*/ 92 h 161"/>
                <a:gd name="T50" fmla="*/ 69 w 197"/>
                <a:gd name="T51" fmla="*/ 133 h 161"/>
                <a:gd name="T52" fmla="*/ 60 w 197"/>
                <a:gd name="T53" fmla="*/ 98 h 161"/>
                <a:gd name="T54" fmla="*/ 49 w 197"/>
                <a:gd name="T55" fmla="*/ 92 h 161"/>
                <a:gd name="T56" fmla="*/ 43 w 197"/>
                <a:gd name="T57" fmla="*/ 102 h 161"/>
                <a:gd name="T58" fmla="*/ 53 w 197"/>
                <a:gd name="T59" fmla="*/ 137 h 161"/>
                <a:gd name="T60" fmla="*/ 63 w 197"/>
                <a:gd name="T61" fmla="*/ 143 h 161"/>
                <a:gd name="T62" fmla="*/ 69 w 197"/>
                <a:gd name="T63" fmla="*/ 133 h 161"/>
                <a:gd name="T64" fmla="*/ 107 w 197"/>
                <a:gd name="T65" fmla="*/ 99 h 161"/>
                <a:gd name="T66" fmla="*/ 99 w 197"/>
                <a:gd name="T67" fmla="*/ 91 h 161"/>
                <a:gd name="T68" fmla="*/ 90 w 197"/>
                <a:gd name="T69" fmla="*/ 99 h 161"/>
                <a:gd name="T70" fmla="*/ 90 w 197"/>
                <a:gd name="T71" fmla="*/ 135 h 161"/>
                <a:gd name="T72" fmla="*/ 99 w 197"/>
                <a:gd name="T73" fmla="*/ 143 h 161"/>
                <a:gd name="T74" fmla="*/ 107 w 197"/>
                <a:gd name="T75" fmla="*/ 135 h 161"/>
                <a:gd name="T76" fmla="*/ 107 w 197"/>
                <a:gd name="T77" fmla="*/ 99 h 161"/>
                <a:gd name="T78" fmla="*/ 135 w 197"/>
                <a:gd name="T79" fmla="*/ 143 h 161"/>
                <a:gd name="T80" fmla="*/ 145 w 197"/>
                <a:gd name="T81" fmla="*/ 137 h 161"/>
                <a:gd name="T82" fmla="*/ 155 w 197"/>
                <a:gd name="T83" fmla="*/ 102 h 161"/>
                <a:gd name="T84" fmla="*/ 149 w 197"/>
                <a:gd name="T85" fmla="*/ 92 h 161"/>
                <a:gd name="T86" fmla="*/ 138 w 197"/>
                <a:gd name="T87" fmla="*/ 98 h 161"/>
                <a:gd name="T88" fmla="*/ 128 w 197"/>
                <a:gd name="T89" fmla="*/ 133 h 161"/>
                <a:gd name="T90" fmla="*/ 135 w 197"/>
                <a:gd name="T91" fmla="*/ 1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61">
                  <a:moveTo>
                    <a:pt x="186" y="92"/>
                  </a:moveTo>
                  <a:cubicBezTo>
                    <a:pt x="186" y="94"/>
                    <a:pt x="186" y="96"/>
                    <a:pt x="185" y="98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70" y="153"/>
                    <a:pt x="157" y="161"/>
                    <a:pt x="144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2" y="161"/>
                    <a:pt x="29" y="153"/>
                    <a:pt x="26" y="141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6"/>
                    <a:pt x="14" y="95"/>
                    <a:pt x="14" y="93"/>
                  </a:cubicBezTo>
                  <a:cubicBezTo>
                    <a:pt x="6" y="92"/>
                    <a:pt x="0" y="85"/>
                    <a:pt x="0" y="76"/>
                  </a:cubicBezTo>
                  <a:cubicBezTo>
                    <a:pt x="0" y="67"/>
                    <a:pt x="8" y="61"/>
                    <a:pt x="16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1" y="2"/>
                    <a:pt x="78" y="0"/>
                    <a:pt x="83" y="3"/>
                  </a:cubicBezTo>
                  <a:cubicBezTo>
                    <a:pt x="88" y="6"/>
                    <a:pt x="90" y="12"/>
                    <a:pt x="87" y="17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5" y="12"/>
                    <a:pt x="107" y="6"/>
                    <a:pt x="112" y="3"/>
                  </a:cubicBezTo>
                  <a:cubicBezTo>
                    <a:pt x="117" y="0"/>
                    <a:pt x="123" y="2"/>
                    <a:pt x="126" y="7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61"/>
                    <a:pt x="156" y="61"/>
                    <a:pt x="157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90" y="61"/>
                    <a:pt x="197" y="67"/>
                    <a:pt x="197" y="76"/>
                  </a:cubicBezTo>
                  <a:cubicBezTo>
                    <a:pt x="197" y="84"/>
                    <a:pt x="192" y="90"/>
                    <a:pt x="186" y="92"/>
                  </a:cubicBezTo>
                  <a:close/>
                  <a:moveTo>
                    <a:pt x="69" y="133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58" y="94"/>
                    <a:pt x="54" y="91"/>
                    <a:pt x="49" y="92"/>
                  </a:cubicBezTo>
                  <a:cubicBezTo>
                    <a:pt x="44" y="93"/>
                    <a:pt x="42" y="98"/>
                    <a:pt x="43" y="102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41"/>
                    <a:pt x="59" y="144"/>
                    <a:pt x="63" y="143"/>
                  </a:cubicBezTo>
                  <a:cubicBezTo>
                    <a:pt x="68" y="141"/>
                    <a:pt x="71" y="137"/>
                    <a:pt x="69" y="133"/>
                  </a:cubicBezTo>
                  <a:close/>
                  <a:moveTo>
                    <a:pt x="107" y="99"/>
                  </a:moveTo>
                  <a:cubicBezTo>
                    <a:pt x="107" y="95"/>
                    <a:pt x="103" y="91"/>
                    <a:pt x="99" y="91"/>
                  </a:cubicBezTo>
                  <a:cubicBezTo>
                    <a:pt x="94" y="91"/>
                    <a:pt x="90" y="95"/>
                    <a:pt x="90" y="99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40"/>
                    <a:pt x="94" y="143"/>
                    <a:pt x="99" y="143"/>
                  </a:cubicBezTo>
                  <a:cubicBezTo>
                    <a:pt x="103" y="143"/>
                    <a:pt x="107" y="140"/>
                    <a:pt x="107" y="135"/>
                  </a:cubicBezTo>
                  <a:lnTo>
                    <a:pt x="107" y="99"/>
                  </a:lnTo>
                  <a:close/>
                  <a:moveTo>
                    <a:pt x="135" y="143"/>
                  </a:moveTo>
                  <a:cubicBezTo>
                    <a:pt x="139" y="144"/>
                    <a:pt x="144" y="141"/>
                    <a:pt x="145" y="137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6" y="98"/>
                    <a:pt x="154" y="93"/>
                    <a:pt x="149" y="92"/>
                  </a:cubicBezTo>
                  <a:cubicBezTo>
                    <a:pt x="144" y="91"/>
                    <a:pt x="140" y="94"/>
                    <a:pt x="138" y="98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7" y="137"/>
                    <a:pt x="130" y="141"/>
                    <a:pt x="135" y="14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 rot="20058153">
              <a:off x="211755" y="2411816"/>
              <a:ext cx="687388" cy="722312"/>
            </a:xfrm>
            <a:custGeom>
              <a:avLst/>
              <a:gdLst>
                <a:gd name="T0" fmla="*/ 164 w 183"/>
                <a:gd name="T1" fmla="*/ 192 h 192"/>
                <a:gd name="T2" fmla="*/ 19 w 183"/>
                <a:gd name="T3" fmla="*/ 192 h 192"/>
                <a:gd name="T4" fmla="*/ 2 w 183"/>
                <a:gd name="T5" fmla="*/ 170 h 192"/>
                <a:gd name="T6" fmla="*/ 18 w 183"/>
                <a:gd name="T7" fmla="*/ 58 h 192"/>
                <a:gd name="T8" fmla="*/ 36 w 183"/>
                <a:gd name="T9" fmla="*/ 44 h 192"/>
                <a:gd name="T10" fmla="*/ 45 w 183"/>
                <a:gd name="T11" fmla="*/ 44 h 192"/>
                <a:gd name="T12" fmla="*/ 91 w 183"/>
                <a:gd name="T13" fmla="*/ 0 h 192"/>
                <a:gd name="T14" fmla="*/ 137 w 183"/>
                <a:gd name="T15" fmla="*/ 44 h 192"/>
                <a:gd name="T16" fmla="*/ 147 w 183"/>
                <a:gd name="T17" fmla="*/ 44 h 192"/>
                <a:gd name="T18" fmla="*/ 165 w 183"/>
                <a:gd name="T19" fmla="*/ 58 h 192"/>
                <a:gd name="T20" fmla="*/ 181 w 183"/>
                <a:gd name="T21" fmla="*/ 170 h 192"/>
                <a:gd name="T22" fmla="*/ 164 w 183"/>
                <a:gd name="T23" fmla="*/ 192 h 192"/>
                <a:gd name="T24" fmla="*/ 39 w 183"/>
                <a:gd name="T25" fmla="*/ 76 h 192"/>
                <a:gd name="T26" fmla="*/ 50 w 183"/>
                <a:gd name="T27" fmla="*/ 88 h 192"/>
                <a:gd name="T28" fmla="*/ 61 w 183"/>
                <a:gd name="T29" fmla="*/ 76 h 192"/>
                <a:gd name="T30" fmla="*/ 50 w 183"/>
                <a:gd name="T31" fmla="*/ 65 h 192"/>
                <a:gd name="T32" fmla="*/ 39 w 183"/>
                <a:gd name="T33" fmla="*/ 76 h 192"/>
                <a:gd name="T34" fmla="*/ 91 w 183"/>
                <a:gd name="T35" fmla="*/ 8 h 192"/>
                <a:gd name="T36" fmla="*/ 52 w 183"/>
                <a:gd name="T37" fmla="*/ 44 h 192"/>
                <a:gd name="T38" fmla="*/ 130 w 183"/>
                <a:gd name="T39" fmla="*/ 44 h 192"/>
                <a:gd name="T40" fmla="*/ 91 w 183"/>
                <a:gd name="T41" fmla="*/ 8 h 192"/>
                <a:gd name="T42" fmla="*/ 134 w 183"/>
                <a:gd name="T43" fmla="*/ 65 h 192"/>
                <a:gd name="T44" fmla="*/ 122 w 183"/>
                <a:gd name="T45" fmla="*/ 76 h 192"/>
                <a:gd name="T46" fmla="*/ 134 w 183"/>
                <a:gd name="T47" fmla="*/ 88 h 192"/>
                <a:gd name="T48" fmla="*/ 145 w 183"/>
                <a:gd name="T49" fmla="*/ 76 h 192"/>
                <a:gd name="T50" fmla="*/ 134 w 183"/>
                <a:gd name="T51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92">
                  <a:moveTo>
                    <a:pt x="164" y="192"/>
                  </a:moveTo>
                  <a:cubicBezTo>
                    <a:pt x="19" y="192"/>
                    <a:pt x="19" y="192"/>
                    <a:pt x="19" y="192"/>
                  </a:cubicBezTo>
                  <a:cubicBezTo>
                    <a:pt x="8" y="192"/>
                    <a:pt x="0" y="182"/>
                    <a:pt x="2" y="17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0"/>
                    <a:pt x="27" y="44"/>
                    <a:pt x="3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15"/>
                    <a:pt x="66" y="0"/>
                    <a:pt x="91" y="0"/>
                  </a:cubicBezTo>
                  <a:cubicBezTo>
                    <a:pt x="116" y="0"/>
                    <a:pt x="136" y="15"/>
                    <a:pt x="13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56" y="44"/>
                    <a:pt x="164" y="50"/>
                    <a:pt x="165" y="58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3" y="182"/>
                    <a:pt x="175" y="192"/>
                    <a:pt x="164" y="192"/>
                  </a:cubicBezTo>
                  <a:close/>
                  <a:moveTo>
                    <a:pt x="39" y="76"/>
                  </a:moveTo>
                  <a:cubicBezTo>
                    <a:pt x="39" y="82"/>
                    <a:pt x="44" y="88"/>
                    <a:pt x="50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70"/>
                    <a:pt x="56" y="65"/>
                    <a:pt x="50" y="65"/>
                  </a:cubicBezTo>
                  <a:cubicBezTo>
                    <a:pt x="44" y="65"/>
                    <a:pt x="39" y="70"/>
                    <a:pt x="39" y="76"/>
                  </a:cubicBezTo>
                  <a:close/>
                  <a:moveTo>
                    <a:pt x="91" y="8"/>
                  </a:moveTo>
                  <a:cubicBezTo>
                    <a:pt x="70" y="8"/>
                    <a:pt x="54" y="20"/>
                    <a:pt x="52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20"/>
                    <a:pt x="112" y="8"/>
                    <a:pt x="91" y="8"/>
                  </a:cubicBezTo>
                  <a:close/>
                  <a:moveTo>
                    <a:pt x="134" y="65"/>
                  </a:moveTo>
                  <a:cubicBezTo>
                    <a:pt x="128" y="65"/>
                    <a:pt x="122" y="70"/>
                    <a:pt x="122" y="76"/>
                  </a:cubicBezTo>
                  <a:cubicBezTo>
                    <a:pt x="122" y="82"/>
                    <a:pt x="128" y="88"/>
                    <a:pt x="134" y="88"/>
                  </a:cubicBezTo>
                  <a:cubicBezTo>
                    <a:pt x="140" y="88"/>
                    <a:pt x="145" y="82"/>
                    <a:pt x="145" y="76"/>
                  </a:cubicBezTo>
                  <a:cubicBezTo>
                    <a:pt x="145" y="70"/>
                    <a:pt x="140" y="65"/>
                    <a:pt x="134" y="6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 rot="1164480">
              <a:off x="2102295" y="273826"/>
              <a:ext cx="720725" cy="695325"/>
            </a:xfrm>
            <a:custGeom>
              <a:avLst/>
              <a:gdLst>
                <a:gd name="T0" fmla="*/ 165 w 192"/>
                <a:gd name="T1" fmla="*/ 65 h 185"/>
                <a:gd name="T2" fmla="*/ 192 w 192"/>
                <a:gd name="T3" fmla="*/ 137 h 185"/>
                <a:gd name="T4" fmla="*/ 0 w 192"/>
                <a:gd name="T5" fmla="*/ 185 h 185"/>
                <a:gd name="T6" fmla="*/ 11 w 192"/>
                <a:gd name="T7" fmla="*/ 137 h 185"/>
                <a:gd name="T8" fmla="*/ 43 w 192"/>
                <a:gd name="T9" fmla="*/ 49 h 185"/>
                <a:gd name="T10" fmla="*/ 105 w 192"/>
                <a:gd name="T11" fmla="*/ 49 h 185"/>
                <a:gd name="T12" fmla="*/ 112 w 192"/>
                <a:gd name="T13" fmla="*/ 36 h 185"/>
                <a:gd name="T14" fmla="*/ 83 w 192"/>
                <a:gd name="T15" fmla="*/ 0 h 185"/>
                <a:gd name="T16" fmla="*/ 164 w 192"/>
                <a:gd name="T17" fmla="*/ 36 h 185"/>
                <a:gd name="T18" fmla="*/ 136 w 192"/>
                <a:gd name="T19" fmla="*/ 49 h 185"/>
                <a:gd name="T20" fmla="*/ 148 w 192"/>
                <a:gd name="T21" fmla="*/ 28 h 185"/>
                <a:gd name="T22" fmla="*/ 100 w 192"/>
                <a:gd name="T23" fmla="*/ 9 h 185"/>
                <a:gd name="T24" fmla="*/ 148 w 192"/>
                <a:gd name="T25" fmla="*/ 28 h 185"/>
                <a:gd name="T26" fmla="*/ 148 w 192"/>
                <a:gd name="T27" fmla="*/ 104 h 185"/>
                <a:gd name="T28" fmla="*/ 136 w 192"/>
                <a:gd name="T29" fmla="*/ 92 h 185"/>
                <a:gd name="T30" fmla="*/ 136 w 192"/>
                <a:gd name="T31" fmla="*/ 116 h 185"/>
                <a:gd name="T32" fmla="*/ 148 w 192"/>
                <a:gd name="T33" fmla="*/ 128 h 185"/>
                <a:gd name="T34" fmla="*/ 136 w 192"/>
                <a:gd name="T35" fmla="*/ 116 h 185"/>
                <a:gd name="T36" fmla="*/ 124 w 192"/>
                <a:gd name="T37" fmla="*/ 104 h 185"/>
                <a:gd name="T38" fmla="*/ 112 w 192"/>
                <a:gd name="T39" fmla="*/ 92 h 185"/>
                <a:gd name="T40" fmla="*/ 112 w 192"/>
                <a:gd name="T41" fmla="*/ 116 h 185"/>
                <a:gd name="T42" fmla="*/ 124 w 192"/>
                <a:gd name="T43" fmla="*/ 128 h 185"/>
                <a:gd name="T44" fmla="*/ 112 w 192"/>
                <a:gd name="T45" fmla="*/ 116 h 185"/>
                <a:gd name="T46" fmla="*/ 124 w 192"/>
                <a:gd name="T47" fmla="*/ 80 h 185"/>
                <a:gd name="T48" fmla="*/ 112 w 192"/>
                <a:gd name="T49" fmla="*/ 68 h 185"/>
                <a:gd name="T50" fmla="*/ 136 w 192"/>
                <a:gd name="T51" fmla="*/ 68 h 185"/>
                <a:gd name="T52" fmla="*/ 148 w 192"/>
                <a:gd name="T53" fmla="*/ 80 h 185"/>
                <a:gd name="T54" fmla="*/ 136 w 192"/>
                <a:gd name="T55" fmla="*/ 68 h 185"/>
                <a:gd name="T56" fmla="*/ 12 w 192"/>
                <a:gd name="T57" fmla="*/ 168 h 185"/>
                <a:gd name="T58" fmla="*/ 179 w 192"/>
                <a:gd name="T59" fmla="*/ 148 h 185"/>
                <a:gd name="T60" fmla="*/ 96 w 192"/>
                <a:gd name="T61" fmla="*/ 68 h 185"/>
                <a:gd name="T62" fmla="*/ 36 w 192"/>
                <a:gd name="T63" fmla="*/ 96 h 185"/>
                <a:gd name="T64" fmla="*/ 96 w 192"/>
                <a:gd name="T65" fmla="*/ 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85">
                  <a:moveTo>
                    <a:pt x="147" y="49"/>
                  </a:moveTo>
                  <a:cubicBezTo>
                    <a:pt x="157" y="49"/>
                    <a:pt x="165" y="57"/>
                    <a:pt x="165" y="65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57"/>
                    <a:pt x="33" y="49"/>
                    <a:pt x="43" y="49"/>
                  </a:cubicBezTo>
                  <a:cubicBezTo>
                    <a:pt x="43" y="49"/>
                    <a:pt x="70" y="49"/>
                    <a:pt x="95" y="49"/>
                  </a:cubicBezTo>
                  <a:cubicBezTo>
                    <a:pt x="98" y="49"/>
                    <a:pt x="101" y="49"/>
                    <a:pt x="105" y="49"/>
                  </a:cubicBezTo>
                  <a:cubicBezTo>
                    <a:pt x="107" y="49"/>
                    <a:pt x="110" y="49"/>
                    <a:pt x="112" y="4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42" y="49"/>
                    <a:pt x="147" y="49"/>
                    <a:pt x="147" y="49"/>
                  </a:cubicBezTo>
                  <a:close/>
                  <a:moveTo>
                    <a:pt x="148" y="28"/>
                  </a:moveTo>
                  <a:cubicBezTo>
                    <a:pt x="148" y="9"/>
                    <a:pt x="148" y="9"/>
                    <a:pt x="148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28"/>
                    <a:pt x="100" y="28"/>
                    <a:pt x="100" y="28"/>
                  </a:cubicBezTo>
                  <a:lnTo>
                    <a:pt x="148" y="28"/>
                  </a:lnTo>
                  <a:close/>
                  <a:moveTo>
                    <a:pt x="136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36" y="92"/>
                    <a:pt x="136" y="92"/>
                    <a:pt x="136" y="92"/>
                  </a:cubicBezTo>
                  <a:lnTo>
                    <a:pt x="136" y="104"/>
                  </a:lnTo>
                  <a:close/>
                  <a:moveTo>
                    <a:pt x="136" y="116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40" y="128"/>
                    <a:pt x="142" y="128"/>
                    <a:pt x="148" y="128"/>
                  </a:cubicBezTo>
                  <a:cubicBezTo>
                    <a:pt x="148" y="116"/>
                    <a:pt x="148" y="116"/>
                    <a:pt x="148" y="116"/>
                  </a:cubicBezTo>
                  <a:lnTo>
                    <a:pt x="136" y="116"/>
                  </a:lnTo>
                  <a:close/>
                  <a:moveTo>
                    <a:pt x="112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112" y="104"/>
                  </a:lnTo>
                  <a:close/>
                  <a:moveTo>
                    <a:pt x="112" y="116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7" y="128"/>
                    <a:pt x="120" y="128"/>
                    <a:pt x="124" y="128"/>
                  </a:cubicBezTo>
                  <a:cubicBezTo>
                    <a:pt x="124" y="116"/>
                    <a:pt x="124" y="116"/>
                    <a:pt x="124" y="116"/>
                  </a:cubicBezTo>
                  <a:lnTo>
                    <a:pt x="112" y="116"/>
                  </a:lnTo>
                  <a:close/>
                  <a:moveTo>
                    <a:pt x="112" y="80"/>
                  </a:moveTo>
                  <a:cubicBezTo>
                    <a:pt x="124" y="80"/>
                    <a:pt x="124" y="80"/>
                    <a:pt x="124" y="80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0" y="68"/>
                    <a:pt x="117" y="68"/>
                    <a:pt x="112" y="68"/>
                  </a:cubicBezTo>
                  <a:lnTo>
                    <a:pt x="112" y="80"/>
                  </a:lnTo>
                  <a:close/>
                  <a:moveTo>
                    <a:pt x="136" y="68"/>
                  </a:moveTo>
                  <a:cubicBezTo>
                    <a:pt x="136" y="80"/>
                    <a:pt x="136" y="80"/>
                    <a:pt x="136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38" y="68"/>
                    <a:pt x="142" y="68"/>
                    <a:pt x="136" y="68"/>
                  </a:cubicBezTo>
                  <a:close/>
                  <a:moveTo>
                    <a:pt x="12" y="148"/>
                  </a:moveTo>
                  <a:cubicBezTo>
                    <a:pt x="12" y="168"/>
                    <a:pt x="12" y="168"/>
                    <a:pt x="12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9" y="148"/>
                    <a:pt x="179" y="148"/>
                    <a:pt x="179" y="148"/>
                  </a:cubicBezTo>
                  <a:lnTo>
                    <a:pt x="12" y="148"/>
                  </a:lnTo>
                  <a:close/>
                  <a:moveTo>
                    <a:pt x="96" y="68"/>
                  </a:moveTo>
                  <a:cubicBezTo>
                    <a:pt x="57" y="68"/>
                    <a:pt x="52" y="68"/>
                    <a:pt x="36" y="68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1" y="96"/>
                    <a:pt x="75" y="96"/>
                    <a:pt x="96" y="96"/>
                  </a:cubicBezTo>
                  <a:lnTo>
                    <a:pt x="96" y="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 rot="18356885">
              <a:off x="1052002" y="4843860"/>
              <a:ext cx="566738" cy="752475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 rot="20567118">
              <a:off x="1675593" y="5385091"/>
              <a:ext cx="750888" cy="752475"/>
            </a:xfrm>
            <a:custGeom>
              <a:avLst/>
              <a:gdLst>
                <a:gd name="T0" fmla="*/ 193 w 200"/>
                <a:gd name="T1" fmla="*/ 148 h 200"/>
                <a:gd name="T2" fmla="*/ 158 w 200"/>
                <a:gd name="T3" fmla="*/ 148 h 200"/>
                <a:gd name="T4" fmla="*/ 134 w 200"/>
                <a:gd name="T5" fmla="*/ 126 h 200"/>
                <a:gd name="T6" fmla="*/ 159 w 200"/>
                <a:gd name="T7" fmla="*/ 104 h 200"/>
                <a:gd name="T8" fmla="*/ 193 w 200"/>
                <a:gd name="T9" fmla="*/ 104 h 200"/>
                <a:gd name="T10" fmla="*/ 200 w 200"/>
                <a:gd name="T11" fmla="*/ 110 h 200"/>
                <a:gd name="T12" fmla="*/ 200 w 200"/>
                <a:gd name="T13" fmla="*/ 141 h 200"/>
                <a:gd name="T14" fmla="*/ 193 w 200"/>
                <a:gd name="T15" fmla="*/ 148 h 200"/>
                <a:gd name="T16" fmla="*/ 152 w 200"/>
                <a:gd name="T17" fmla="*/ 117 h 200"/>
                <a:gd name="T18" fmla="*/ 143 w 200"/>
                <a:gd name="T19" fmla="*/ 126 h 200"/>
                <a:gd name="T20" fmla="*/ 152 w 200"/>
                <a:gd name="T21" fmla="*/ 136 h 200"/>
                <a:gd name="T22" fmla="*/ 162 w 200"/>
                <a:gd name="T23" fmla="*/ 126 h 200"/>
                <a:gd name="T24" fmla="*/ 152 w 200"/>
                <a:gd name="T25" fmla="*/ 117 h 200"/>
                <a:gd name="T26" fmla="*/ 134 w 200"/>
                <a:gd name="T27" fmla="*/ 152 h 200"/>
                <a:gd name="T28" fmla="*/ 192 w 200"/>
                <a:gd name="T29" fmla="*/ 152 h 200"/>
                <a:gd name="T30" fmla="*/ 192 w 200"/>
                <a:gd name="T31" fmla="*/ 166 h 200"/>
                <a:gd name="T32" fmla="*/ 160 w 200"/>
                <a:gd name="T33" fmla="*/ 200 h 200"/>
                <a:gd name="T34" fmla="*/ 33 w 200"/>
                <a:gd name="T35" fmla="*/ 200 h 200"/>
                <a:gd name="T36" fmla="*/ 0 w 200"/>
                <a:gd name="T37" fmla="*/ 166 h 200"/>
                <a:gd name="T38" fmla="*/ 0 w 200"/>
                <a:gd name="T39" fmla="*/ 87 h 200"/>
                <a:gd name="T40" fmla="*/ 33 w 200"/>
                <a:gd name="T41" fmla="*/ 52 h 200"/>
                <a:gd name="T42" fmla="*/ 160 w 200"/>
                <a:gd name="T43" fmla="*/ 52 h 200"/>
                <a:gd name="T44" fmla="*/ 192 w 200"/>
                <a:gd name="T45" fmla="*/ 87 h 200"/>
                <a:gd name="T46" fmla="*/ 192 w 200"/>
                <a:gd name="T47" fmla="*/ 100 h 200"/>
                <a:gd name="T48" fmla="*/ 133 w 200"/>
                <a:gd name="T49" fmla="*/ 100 h 200"/>
                <a:gd name="T50" fmla="*/ 134 w 200"/>
                <a:gd name="T51" fmla="*/ 152 h 200"/>
                <a:gd name="T52" fmla="*/ 117 w 200"/>
                <a:gd name="T53" fmla="*/ 21 h 200"/>
                <a:gd name="T54" fmla="*/ 60 w 200"/>
                <a:gd name="T55" fmla="*/ 44 h 200"/>
                <a:gd name="T56" fmla="*/ 27 w 200"/>
                <a:gd name="T57" fmla="*/ 44 h 200"/>
                <a:gd name="T58" fmla="*/ 121 w 200"/>
                <a:gd name="T59" fmla="*/ 0 h 200"/>
                <a:gd name="T60" fmla="*/ 155 w 200"/>
                <a:gd name="T61" fmla="*/ 44 h 200"/>
                <a:gd name="T62" fmla="*/ 134 w 200"/>
                <a:gd name="T63" fmla="*/ 44 h 200"/>
                <a:gd name="T64" fmla="*/ 117 w 200"/>
                <a:gd name="T65" fmla="*/ 2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00">
                  <a:moveTo>
                    <a:pt x="193" y="148"/>
                  </a:moveTo>
                  <a:cubicBezTo>
                    <a:pt x="193" y="148"/>
                    <a:pt x="177" y="148"/>
                    <a:pt x="158" y="148"/>
                  </a:cubicBezTo>
                  <a:cubicBezTo>
                    <a:pt x="144" y="148"/>
                    <a:pt x="134" y="144"/>
                    <a:pt x="134" y="126"/>
                  </a:cubicBezTo>
                  <a:cubicBezTo>
                    <a:pt x="134" y="110"/>
                    <a:pt x="144" y="104"/>
                    <a:pt x="159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7" y="104"/>
                    <a:pt x="200" y="107"/>
                    <a:pt x="200" y="11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5"/>
                    <a:pt x="197" y="148"/>
                    <a:pt x="193" y="148"/>
                  </a:cubicBezTo>
                  <a:close/>
                  <a:moveTo>
                    <a:pt x="152" y="117"/>
                  </a:moveTo>
                  <a:cubicBezTo>
                    <a:pt x="147" y="117"/>
                    <a:pt x="143" y="121"/>
                    <a:pt x="143" y="126"/>
                  </a:cubicBezTo>
                  <a:cubicBezTo>
                    <a:pt x="143" y="132"/>
                    <a:pt x="147" y="136"/>
                    <a:pt x="152" y="136"/>
                  </a:cubicBezTo>
                  <a:cubicBezTo>
                    <a:pt x="158" y="136"/>
                    <a:pt x="162" y="132"/>
                    <a:pt x="162" y="126"/>
                  </a:cubicBezTo>
                  <a:cubicBezTo>
                    <a:pt x="162" y="121"/>
                    <a:pt x="158" y="117"/>
                    <a:pt x="152" y="117"/>
                  </a:cubicBezTo>
                  <a:close/>
                  <a:moveTo>
                    <a:pt x="134" y="152"/>
                  </a:moveTo>
                  <a:cubicBezTo>
                    <a:pt x="135" y="152"/>
                    <a:pt x="180" y="152"/>
                    <a:pt x="192" y="152"/>
                  </a:cubicBezTo>
                  <a:cubicBezTo>
                    <a:pt x="192" y="160"/>
                    <a:pt x="192" y="166"/>
                    <a:pt x="192" y="166"/>
                  </a:cubicBezTo>
                  <a:cubicBezTo>
                    <a:pt x="192" y="185"/>
                    <a:pt x="178" y="200"/>
                    <a:pt x="160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15" y="200"/>
                    <a:pt x="0" y="185"/>
                    <a:pt x="0" y="1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15" y="52"/>
                    <a:pt x="33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78" y="52"/>
                    <a:pt x="192" y="68"/>
                    <a:pt x="192" y="87"/>
                  </a:cubicBezTo>
                  <a:cubicBezTo>
                    <a:pt x="192" y="87"/>
                    <a:pt x="192" y="92"/>
                    <a:pt x="192" y="100"/>
                  </a:cubicBezTo>
                  <a:cubicBezTo>
                    <a:pt x="179" y="100"/>
                    <a:pt x="150" y="100"/>
                    <a:pt x="133" y="100"/>
                  </a:cubicBezTo>
                  <a:cubicBezTo>
                    <a:pt x="120" y="100"/>
                    <a:pt x="120" y="152"/>
                    <a:pt x="134" y="152"/>
                  </a:cubicBezTo>
                  <a:close/>
                  <a:moveTo>
                    <a:pt x="117" y="21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34" y="44"/>
                    <a:pt x="134" y="44"/>
                    <a:pt x="134" y="44"/>
                  </a:cubicBezTo>
                  <a:lnTo>
                    <a:pt x="117" y="21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 rot="19786341">
              <a:off x="310857" y="1265606"/>
              <a:ext cx="946467" cy="852618"/>
            </a:xfrm>
            <a:custGeom>
              <a:avLst/>
              <a:gdLst>
                <a:gd name="T0" fmla="*/ 8 w 200"/>
                <a:gd name="T1" fmla="*/ 180 h 180"/>
                <a:gd name="T2" fmla="*/ 8 w 200"/>
                <a:gd name="T3" fmla="*/ 164 h 180"/>
                <a:gd name="T4" fmla="*/ 20 w 200"/>
                <a:gd name="T5" fmla="*/ 100 h 180"/>
                <a:gd name="T6" fmla="*/ 32 w 200"/>
                <a:gd name="T7" fmla="*/ 164 h 180"/>
                <a:gd name="T8" fmla="*/ 80 w 200"/>
                <a:gd name="T9" fmla="*/ 96 h 180"/>
                <a:gd name="T10" fmla="*/ 88 w 200"/>
                <a:gd name="T11" fmla="*/ 164 h 180"/>
                <a:gd name="T12" fmla="*/ 172 w 200"/>
                <a:gd name="T13" fmla="*/ 100 h 180"/>
                <a:gd name="T14" fmla="*/ 184 w 200"/>
                <a:gd name="T15" fmla="*/ 164 h 180"/>
                <a:gd name="T16" fmla="*/ 200 w 200"/>
                <a:gd name="T17" fmla="*/ 172 h 180"/>
                <a:gd name="T18" fmla="*/ 96 w 200"/>
                <a:gd name="T19" fmla="*/ 129 h 180"/>
                <a:gd name="T20" fmla="*/ 129 w 200"/>
                <a:gd name="T21" fmla="*/ 102 h 180"/>
                <a:gd name="T22" fmla="*/ 96 w 200"/>
                <a:gd name="T23" fmla="*/ 129 h 180"/>
                <a:gd name="T24" fmla="*/ 131 w 200"/>
                <a:gd name="T25" fmla="*/ 152 h 180"/>
                <a:gd name="T26" fmla="*/ 158 w 200"/>
                <a:gd name="T27" fmla="*/ 119 h 180"/>
                <a:gd name="T28" fmla="*/ 100 w 200"/>
                <a:gd name="T29" fmla="*/ 149 h 180"/>
                <a:gd name="T30" fmla="*/ 151 w 200"/>
                <a:gd name="T31" fmla="*/ 104 h 180"/>
                <a:gd name="T32" fmla="*/ 100 w 200"/>
                <a:gd name="T33" fmla="*/ 149 h 180"/>
                <a:gd name="T34" fmla="*/ 64 w 200"/>
                <a:gd name="T35" fmla="*/ 102 h 180"/>
                <a:gd name="T36" fmla="*/ 68 w 200"/>
                <a:gd name="T37" fmla="*/ 116 h 180"/>
                <a:gd name="T38" fmla="*/ 71 w 200"/>
                <a:gd name="T39" fmla="*/ 146 h 180"/>
                <a:gd name="T40" fmla="*/ 57 w 200"/>
                <a:gd name="T41" fmla="*/ 146 h 180"/>
                <a:gd name="T42" fmla="*/ 60 w 200"/>
                <a:gd name="T43" fmla="*/ 115 h 180"/>
                <a:gd name="T44" fmla="*/ 181 w 200"/>
                <a:gd name="T45" fmla="*/ 92 h 180"/>
                <a:gd name="T46" fmla="*/ 163 w 200"/>
                <a:gd name="T47" fmla="*/ 76 h 180"/>
                <a:gd name="T48" fmla="*/ 134 w 200"/>
                <a:gd name="T49" fmla="*/ 76 h 180"/>
                <a:gd name="T50" fmla="*/ 116 w 200"/>
                <a:gd name="T51" fmla="*/ 92 h 180"/>
                <a:gd name="T52" fmla="*/ 99 w 200"/>
                <a:gd name="T53" fmla="*/ 76 h 180"/>
                <a:gd name="T54" fmla="*/ 69 w 200"/>
                <a:gd name="T55" fmla="*/ 76 h 180"/>
                <a:gd name="T56" fmla="*/ 51 w 200"/>
                <a:gd name="T57" fmla="*/ 92 h 180"/>
                <a:gd name="T58" fmla="*/ 34 w 200"/>
                <a:gd name="T59" fmla="*/ 76 h 180"/>
                <a:gd name="T60" fmla="*/ 4 w 200"/>
                <a:gd name="T61" fmla="*/ 76 h 180"/>
                <a:gd name="T62" fmla="*/ 4 w 200"/>
                <a:gd name="T63" fmla="*/ 72 h 180"/>
                <a:gd name="T64" fmla="*/ 196 w 200"/>
                <a:gd name="T65" fmla="*/ 76 h 180"/>
                <a:gd name="T66" fmla="*/ 181 w 200"/>
                <a:gd name="T67" fmla="*/ 92 h 180"/>
                <a:gd name="T68" fmla="*/ 177 w 200"/>
                <a:gd name="T69" fmla="*/ 12 h 180"/>
                <a:gd name="T70" fmla="*/ 4 w 200"/>
                <a:gd name="T71" fmla="*/ 68 h 180"/>
                <a:gd name="T72" fmla="*/ 164 w 200"/>
                <a:gd name="T73" fmla="*/ 64 h 180"/>
                <a:gd name="T74" fmla="*/ 160 w 200"/>
                <a:gd name="T75" fmla="*/ 16 h 180"/>
                <a:gd name="T76" fmla="*/ 164 w 200"/>
                <a:gd name="T77" fmla="*/ 64 h 180"/>
                <a:gd name="T78" fmla="*/ 140 w 200"/>
                <a:gd name="T79" fmla="*/ 64 h 180"/>
                <a:gd name="T80" fmla="*/ 124 w 200"/>
                <a:gd name="T81" fmla="*/ 16 h 180"/>
                <a:gd name="T82" fmla="*/ 96 w 200"/>
                <a:gd name="T83" fmla="*/ 64 h 180"/>
                <a:gd name="T84" fmla="*/ 104 w 200"/>
                <a:gd name="T85" fmla="*/ 16 h 180"/>
                <a:gd name="T86" fmla="*/ 96 w 200"/>
                <a:gd name="T87" fmla="*/ 64 h 180"/>
                <a:gd name="T88" fmla="*/ 76 w 200"/>
                <a:gd name="T89" fmla="*/ 16 h 180"/>
                <a:gd name="T90" fmla="*/ 60 w 200"/>
                <a:gd name="T91" fmla="*/ 64 h 180"/>
                <a:gd name="T92" fmla="*/ 36 w 200"/>
                <a:gd name="T93" fmla="*/ 64 h 180"/>
                <a:gd name="T94" fmla="*/ 40 w 200"/>
                <a:gd name="T95" fmla="*/ 16 h 180"/>
                <a:gd name="T96" fmla="*/ 36 w 200"/>
                <a:gd name="T97" fmla="*/ 64 h 180"/>
                <a:gd name="T98" fmla="*/ 180 w 200"/>
                <a:gd name="T99" fmla="*/ 0 h 180"/>
                <a:gd name="T100" fmla="*/ 20 w 200"/>
                <a:gd name="T101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180">
                  <a:moveTo>
                    <a:pt x="192" y="180"/>
                  </a:moveTo>
                  <a:cubicBezTo>
                    <a:pt x="8" y="180"/>
                    <a:pt x="8" y="180"/>
                    <a:pt x="8" y="180"/>
                  </a:cubicBezTo>
                  <a:cubicBezTo>
                    <a:pt x="3" y="180"/>
                    <a:pt x="0" y="177"/>
                    <a:pt x="0" y="172"/>
                  </a:cubicBezTo>
                  <a:cubicBezTo>
                    <a:pt x="0" y="168"/>
                    <a:pt x="3" y="164"/>
                    <a:pt x="8" y="164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6" y="164"/>
                    <a:pt x="200" y="168"/>
                    <a:pt x="200" y="172"/>
                  </a:cubicBezTo>
                  <a:cubicBezTo>
                    <a:pt x="200" y="177"/>
                    <a:pt x="196" y="180"/>
                    <a:pt x="192" y="180"/>
                  </a:cubicBezTo>
                  <a:close/>
                  <a:moveTo>
                    <a:pt x="96" y="129"/>
                  </a:moveTo>
                  <a:cubicBezTo>
                    <a:pt x="126" y="99"/>
                    <a:pt x="126" y="99"/>
                    <a:pt x="126" y="99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99" y="132"/>
                    <a:pt x="99" y="132"/>
                    <a:pt x="99" y="132"/>
                  </a:cubicBezTo>
                  <a:lnTo>
                    <a:pt x="96" y="129"/>
                  </a:lnTo>
                  <a:close/>
                  <a:moveTo>
                    <a:pt x="161" y="122"/>
                  </a:moveTo>
                  <a:cubicBezTo>
                    <a:pt x="131" y="152"/>
                    <a:pt x="131" y="152"/>
                    <a:pt x="131" y="152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61" y="122"/>
                  </a:lnTo>
                  <a:close/>
                  <a:moveTo>
                    <a:pt x="100" y="149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03" y="152"/>
                    <a:pt x="103" y="152"/>
                    <a:pt x="103" y="152"/>
                  </a:cubicBezTo>
                  <a:lnTo>
                    <a:pt x="100" y="149"/>
                  </a:lnTo>
                  <a:close/>
                  <a:moveTo>
                    <a:pt x="57" y="110"/>
                  </a:moveTo>
                  <a:cubicBezTo>
                    <a:pt x="57" y="106"/>
                    <a:pt x="60" y="102"/>
                    <a:pt x="64" y="102"/>
                  </a:cubicBezTo>
                  <a:cubicBezTo>
                    <a:pt x="68" y="102"/>
                    <a:pt x="71" y="106"/>
                    <a:pt x="71" y="110"/>
                  </a:cubicBezTo>
                  <a:cubicBezTo>
                    <a:pt x="71" y="112"/>
                    <a:pt x="70" y="114"/>
                    <a:pt x="68" y="116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0" y="141"/>
                    <a:pt x="71" y="143"/>
                    <a:pt x="71" y="146"/>
                  </a:cubicBezTo>
                  <a:cubicBezTo>
                    <a:pt x="71" y="150"/>
                    <a:pt x="68" y="153"/>
                    <a:pt x="64" y="153"/>
                  </a:cubicBezTo>
                  <a:cubicBezTo>
                    <a:pt x="60" y="153"/>
                    <a:pt x="57" y="150"/>
                    <a:pt x="57" y="146"/>
                  </a:cubicBezTo>
                  <a:cubicBezTo>
                    <a:pt x="57" y="143"/>
                    <a:pt x="58" y="141"/>
                    <a:pt x="60" y="140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58" y="114"/>
                    <a:pt x="57" y="112"/>
                    <a:pt x="57" y="110"/>
                  </a:cubicBezTo>
                  <a:close/>
                  <a:moveTo>
                    <a:pt x="181" y="92"/>
                  </a:moveTo>
                  <a:cubicBezTo>
                    <a:pt x="173" y="92"/>
                    <a:pt x="167" y="85"/>
                    <a:pt x="166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85"/>
                    <a:pt x="156" y="92"/>
                    <a:pt x="148" y="92"/>
                  </a:cubicBezTo>
                  <a:cubicBezTo>
                    <a:pt x="141" y="92"/>
                    <a:pt x="134" y="85"/>
                    <a:pt x="134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0" y="85"/>
                    <a:pt x="124" y="92"/>
                    <a:pt x="116" y="92"/>
                  </a:cubicBezTo>
                  <a:cubicBezTo>
                    <a:pt x="108" y="92"/>
                    <a:pt x="102" y="85"/>
                    <a:pt x="101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8" y="85"/>
                    <a:pt x="92" y="92"/>
                    <a:pt x="84" y="92"/>
                  </a:cubicBezTo>
                  <a:cubicBezTo>
                    <a:pt x="76" y="92"/>
                    <a:pt x="69" y="85"/>
                    <a:pt x="69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85"/>
                    <a:pt x="59" y="92"/>
                    <a:pt x="51" y="92"/>
                  </a:cubicBezTo>
                  <a:cubicBezTo>
                    <a:pt x="44" y="92"/>
                    <a:pt x="37" y="85"/>
                    <a:pt x="37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85"/>
                    <a:pt x="27" y="92"/>
                    <a:pt x="19" y="92"/>
                  </a:cubicBezTo>
                  <a:cubicBezTo>
                    <a:pt x="11" y="92"/>
                    <a:pt x="5" y="8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5" y="85"/>
                    <a:pt x="189" y="92"/>
                    <a:pt x="181" y="92"/>
                  </a:cubicBezTo>
                  <a:close/>
                  <a:moveTo>
                    <a:pt x="22" y="12"/>
                  </a:moveTo>
                  <a:cubicBezTo>
                    <a:pt x="177" y="12"/>
                    <a:pt x="177" y="12"/>
                    <a:pt x="177" y="12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4" y="68"/>
                    <a:pt x="4" y="68"/>
                    <a:pt x="4" y="68"/>
                  </a:cubicBezTo>
                  <a:lnTo>
                    <a:pt x="22" y="12"/>
                  </a:lnTo>
                  <a:close/>
                  <a:moveTo>
                    <a:pt x="164" y="64"/>
                  </a:moveTo>
                  <a:cubicBezTo>
                    <a:pt x="172" y="64"/>
                    <a:pt x="172" y="64"/>
                    <a:pt x="172" y="6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4" y="64"/>
                  </a:lnTo>
                  <a:close/>
                  <a:moveTo>
                    <a:pt x="132" y="64"/>
                  </a:moveTo>
                  <a:cubicBezTo>
                    <a:pt x="140" y="64"/>
                    <a:pt x="140" y="64"/>
                    <a:pt x="140" y="64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4" y="16"/>
                    <a:pt x="124" y="16"/>
                    <a:pt x="124" y="16"/>
                  </a:cubicBezTo>
                  <a:lnTo>
                    <a:pt x="132" y="64"/>
                  </a:lnTo>
                  <a:close/>
                  <a:moveTo>
                    <a:pt x="96" y="64"/>
                  </a:moveTo>
                  <a:cubicBezTo>
                    <a:pt x="104" y="64"/>
                    <a:pt x="104" y="64"/>
                    <a:pt x="104" y="6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64"/>
                  </a:lnTo>
                  <a:close/>
                  <a:moveTo>
                    <a:pt x="68" y="64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8" y="64"/>
                  </a:lnTo>
                  <a:close/>
                  <a:moveTo>
                    <a:pt x="36" y="64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36" y="64"/>
                  </a:lnTo>
                  <a:close/>
                  <a:moveTo>
                    <a:pt x="2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1010274" y="3849656"/>
              <a:ext cx="825242" cy="825242"/>
            </a:xfrm>
            <a:custGeom>
              <a:avLst/>
              <a:gdLst>
                <a:gd name="T0" fmla="*/ 99 w 197"/>
                <a:gd name="T1" fmla="*/ 197 h 197"/>
                <a:gd name="T2" fmla="*/ 197 w 197"/>
                <a:gd name="T3" fmla="*/ 98 h 197"/>
                <a:gd name="T4" fmla="*/ 99 w 197"/>
                <a:gd name="T5" fmla="*/ 0 h 197"/>
                <a:gd name="T6" fmla="*/ 29 w 197"/>
                <a:gd name="T7" fmla="*/ 29 h 197"/>
                <a:gd name="T8" fmla="*/ 29 w 197"/>
                <a:gd name="T9" fmla="*/ 169 h 197"/>
                <a:gd name="T10" fmla="*/ 99 w 197"/>
                <a:gd name="T11" fmla="*/ 17 h 197"/>
                <a:gd name="T12" fmla="*/ 180 w 197"/>
                <a:gd name="T13" fmla="*/ 98 h 197"/>
                <a:gd name="T14" fmla="*/ 99 w 197"/>
                <a:gd name="T15" fmla="*/ 181 h 197"/>
                <a:gd name="T16" fmla="*/ 17 w 197"/>
                <a:gd name="T17" fmla="*/ 99 h 197"/>
                <a:gd name="T18" fmla="*/ 36 w 197"/>
                <a:gd name="T19" fmla="*/ 118 h 197"/>
                <a:gd name="T20" fmla="*/ 56 w 197"/>
                <a:gd name="T21" fmla="*/ 145 h 197"/>
                <a:gd name="T22" fmla="*/ 41 w 197"/>
                <a:gd name="T23" fmla="*/ 117 h 197"/>
                <a:gd name="T24" fmla="*/ 39 w 197"/>
                <a:gd name="T25" fmla="*/ 95 h 197"/>
                <a:gd name="T26" fmla="*/ 99 w 197"/>
                <a:gd name="T27" fmla="*/ 39 h 197"/>
                <a:gd name="T28" fmla="*/ 143 w 197"/>
                <a:gd name="T29" fmla="*/ 59 h 197"/>
                <a:gd name="T30" fmla="*/ 150 w 197"/>
                <a:gd name="T31" fmla="*/ 71 h 197"/>
                <a:gd name="T32" fmla="*/ 158 w 197"/>
                <a:gd name="T33" fmla="*/ 92 h 197"/>
                <a:gd name="T34" fmla="*/ 157 w 197"/>
                <a:gd name="T35" fmla="*/ 114 h 197"/>
                <a:gd name="T36" fmla="*/ 136 w 197"/>
                <a:gd name="T37" fmla="*/ 125 h 197"/>
                <a:gd name="T38" fmla="*/ 131 w 197"/>
                <a:gd name="T39" fmla="*/ 67 h 197"/>
                <a:gd name="T40" fmla="*/ 117 w 197"/>
                <a:gd name="T41" fmla="*/ 57 h 197"/>
                <a:gd name="T42" fmla="*/ 95 w 197"/>
                <a:gd name="T43" fmla="*/ 54 h 197"/>
                <a:gd name="T44" fmla="*/ 53 w 197"/>
                <a:gd name="T45" fmla="*/ 99 h 197"/>
                <a:gd name="T46" fmla="*/ 71 w 197"/>
                <a:gd name="T47" fmla="*/ 131 h 197"/>
                <a:gd name="T48" fmla="*/ 59 w 197"/>
                <a:gd name="T49" fmla="*/ 99 h 197"/>
                <a:gd name="T50" fmla="*/ 94 w 197"/>
                <a:gd name="T51" fmla="*/ 59 h 197"/>
                <a:gd name="T52" fmla="*/ 115 w 197"/>
                <a:gd name="T53" fmla="*/ 63 h 197"/>
                <a:gd name="T54" fmla="*/ 138 w 197"/>
                <a:gd name="T55" fmla="*/ 99 h 197"/>
                <a:gd name="T56" fmla="*/ 111 w 197"/>
                <a:gd name="T57" fmla="*/ 99 h 197"/>
                <a:gd name="T58" fmla="*/ 99 w 197"/>
                <a:gd name="T59" fmla="*/ 88 h 197"/>
                <a:gd name="T60" fmla="*/ 98 w 197"/>
                <a:gd name="T61" fmla="*/ 111 h 197"/>
                <a:gd name="T62" fmla="*/ 152 w 197"/>
                <a:gd name="T63" fmla="*/ 153 h 197"/>
                <a:gd name="T64" fmla="*/ 150 w 197"/>
                <a:gd name="T65" fmla="*/ 139 h 197"/>
                <a:gd name="T66" fmla="*/ 172 w 197"/>
                <a:gd name="T67" fmla="*/ 103 h 197"/>
                <a:gd name="T68" fmla="*/ 156 w 197"/>
                <a:gd name="T69" fmla="*/ 67 h 197"/>
                <a:gd name="T70" fmla="*/ 150 w 197"/>
                <a:gd name="T71" fmla="*/ 55 h 197"/>
                <a:gd name="T72" fmla="*/ 145 w 197"/>
                <a:gd name="T73" fmla="*/ 52 h 197"/>
                <a:gd name="T74" fmla="*/ 52 w 197"/>
                <a:gd name="T75" fmla="*/ 52 h 197"/>
                <a:gd name="T76" fmla="*/ 25 w 197"/>
                <a:gd name="T77" fmla="*/ 10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197">
                  <a:moveTo>
                    <a:pt x="29" y="169"/>
                  </a:moveTo>
                  <a:cubicBezTo>
                    <a:pt x="48" y="188"/>
                    <a:pt x="73" y="197"/>
                    <a:pt x="99" y="197"/>
                  </a:cubicBezTo>
                  <a:cubicBezTo>
                    <a:pt x="124" y="197"/>
                    <a:pt x="149" y="188"/>
                    <a:pt x="168" y="169"/>
                  </a:cubicBezTo>
                  <a:cubicBezTo>
                    <a:pt x="188" y="149"/>
                    <a:pt x="197" y="124"/>
                    <a:pt x="197" y="98"/>
                  </a:cubicBezTo>
                  <a:cubicBezTo>
                    <a:pt x="197" y="73"/>
                    <a:pt x="187" y="48"/>
                    <a:pt x="168" y="29"/>
                  </a:cubicBezTo>
                  <a:cubicBezTo>
                    <a:pt x="149" y="10"/>
                    <a:pt x="12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3" y="0"/>
                    <a:pt x="48" y="10"/>
                    <a:pt x="29" y="29"/>
                  </a:cubicBezTo>
                  <a:cubicBezTo>
                    <a:pt x="10" y="48"/>
                    <a:pt x="0" y="74"/>
                    <a:pt x="0" y="99"/>
                  </a:cubicBezTo>
                  <a:cubicBezTo>
                    <a:pt x="0" y="124"/>
                    <a:pt x="10" y="149"/>
                    <a:pt x="29" y="169"/>
                  </a:cubicBezTo>
                  <a:close/>
                  <a:moveTo>
                    <a:pt x="41" y="41"/>
                  </a:moveTo>
                  <a:cubicBezTo>
                    <a:pt x="57" y="25"/>
                    <a:pt x="78" y="17"/>
                    <a:pt x="99" y="17"/>
                  </a:cubicBezTo>
                  <a:cubicBezTo>
                    <a:pt x="120" y="17"/>
                    <a:pt x="140" y="25"/>
                    <a:pt x="156" y="41"/>
                  </a:cubicBezTo>
                  <a:cubicBezTo>
                    <a:pt x="172" y="57"/>
                    <a:pt x="180" y="78"/>
                    <a:pt x="180" y="98"/>
                  </a:cubicBezTo>
                  <a:cubicBezTo>
                    <a:pt x="180" y="119"/>
                    <a:pt x="173" y="141"/>
                    <a:pt x="156" y="157"/>
                  </a:cubicBezTo>
                  <a:cubicBezTo>
                    <a:pt x="140" y="173"/>
                    <a:pt x="120" y="181"/>
                    <a:pt x="99" y="181"/>
                  </a:cubicBezTo>
                  <a:cubicBezTo>
                    <a:pt x="78" y="181"/>
                    <a:pt x="57" y="173"/>
                    <a:pt x="41" y="157"/>
                  </a:cubicBezTo>
                  <a:cubicBezTo>
                    <a:pt x="25" y="141"/>
                    <a:pt x="17" y="120"/>
                    <a:pt x="17" y="99"/>
                  </a:cubicBezTo>
                  <a:cubicBezTo>
                    <a:pt x="17" y="78"/>
                    <a:pt x="25" y="57"/>
                    <a:pt x="41" y="41"/>
                  </a:cubicBezTo>
                  <a:close/>
                  <a:moveTo>
                    <a:pt x="36" y="118"/>
                  </a:moveTo>
                  <a:cubicBezTo>
                    <a:pt x="39" y="128"/>
                    <a:pt x="44" y="137"/>
                    <a:pt x="52" y="145"/>
                  </a:cubicBezTo>
                  <a:cubicBezTo>
                    <a:pt x="53" y="146"/>
                    <a:pt x="55" y="146"/>
                    <a:pt x="56" y="145"/>
                  </a:cubicBezTo>
                  <a:cubicBezTo>
                    <a:pt x="57" y="144"/>
                    <a:pt x="57" y="142"/>
                    <a:pt x="56" y="141"/>
                  </a:cubicBezTo>
                  <a:cubicBezTo>
                    <a:pt x="49" y="134"/>
                    <a:pt x="44" y="126"/>
                    <a:pt x="41" y="117"/>
                  </a:cubicBezTo>
                  <a:cubicBezTo>
                    <a:pt x="45" y="115"/>
                    <a:pt x="48" y="111"/>
                    <a:pt x="48" y="106"/>
                  </a:cubicBezTo>
                  <a:cubicBezTo>
                    <a:pt x="48" y="101"/>
                    <a:pt x="44" y="96"/>
                    <a:pt x="39" y="95"/>
                  </a:cubicBezTo>
                  <a:cubicBezTo>
                    <a:pt x="40" y="81"/>
                    <a:pt x="46" y="67"/>
                    <a:pt x="56" y="57"/>
                  </a:cubicBezTo>
                  <a:cubicBezTo>
                    <a:pt x="68" y="45"/>
                    <a:pt x="83" y="39"/>
                    <a:pt x="99" y="39"/>
                  </a:cubicBezTo>
                  <a:cubicBezTo>
                    <a:pt x="114" y="39"/>
                    <a:pt x="129" y="45"/>
                    <a:pt x="141" y="57"/>
                  </a:cubicBezTo>
                  <a:cubicBezTo>
                    <a:pt x="142" y="57"/>
                    <a:pt x="142" y="58"/>
                    <a:pt x="143" y="59"/>
                  </a:cubicBezTo>
                  <a:cubicBezTo>
                    <a:pt x="142" y="60"/>
                    <a:pt x="142" y="61"/>
                    <a:pt x="142" y="63"/>
                  </a:cubicBezTo>
                  <a:cubicBezTo>
                    <a:pt x="142" y="67"/>
                    <a:pt x="145" y="71"/>
                    <a:pt x="150" y="71"/>
                  </a:cubicBezTo>
                  <a:cubicBezTo>
                    <a:pt x="150" y="71"/>
                    <a:pt x="151" y="71"/>
                    <a:pt x="151" y="71"/>
                  </a:cubicBezTo>
                  <a:cubicBezTo>
                    <a:pt x="155" y="77"/>
                    <a:pt x="157" y="85"/>
                    <a:pt x="158" y="92"/>
                  </a:cubicBezTo>
                  <a:cubicBezTo>
                    <a:pt x="153" y="93"/>
                    <a:pt x="149" y="98"/>
                    <a:pt x="149" y="103"/>
                  </a:cubicBezTo>
                  <a:cubicBezTo>
                    <a:pt x="149" y="108"/>
                    <a:pt x="152" y="112"/>
                    <a:pt x="157" y="114"/>
                  </a:cubicBezTo>
                  <a:cubicBezTo>
                    <a:pt x="155" y="121"/>
                    <a:pt x="151" y="129"/>
                    <a:pt x="146" y="13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41" y="117"/>
                    <a:pt x="144" y="108"/>
                    <a:pt x="144" y="99"/>
                  </a:cubicBezTo>
                  <a:cubicBezTo>
                    <a:pt x="144" y="87"/>
                    <a:pt x="140" y="76"/>
                    <a:pt x="131" y="67"/>
                  </a:cubicBezTo>
                  <a:cubicBezTo>
                    <a:pt x="127" y="63"/>
                    <a:pt x="122" y="60"/>
                    <a:pt x="11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1"/>
                    <a:pt x="112" y="45"/>
                    <a:pt x="106" y="45"/>
                  </a:cubicBezTo>
                  <a:cubicBezTo>
                    <a:pt x="100" y="45"/>
                    <a:pt x="96" y="49"/>
                    <a:pt x="95" y="54"/>
                  </a:cubicBezTo>
                  <a:cubicBezTo>
                    <a:pt x="84" y="55"/>
                    <a:pt x="74" y="59"/>
                    <a:pt x="66" y="67"/>
                  </a:cubicBezTo>
                  <a:cubicBezTo>
                    <a:pt x="58" y="76"/>
                    <a:pt x="53" y="87"/>
                    <a:pt x="53" y="99"/>
                  </a:cubicBezTo>
                  <a:cubicBezTo>
                    <a:pt x="53" y="111"/>
                    <a:pt x="58" y="122"/>
                    <a:pt x="66" y="131"/>
                  </a:cubicBezTo>
                  <a:cubicBezTo>
                    <a:pt x="68" y="132"/>
                    <a:pt x="69" y="132"/>
                    <a:pt x="71" y="131"/>
                  </a:cubicBezTo>
                  <a:cubicBezTo>
                    <a:pt x="72" y="130"/>
                    <a:pt x="72" y="128"/>
                    <a:pt x="71" y="127"/>
                  </a:cubicBezTo>
                  <a:cubicBezTo>
                    <a:pt x="63" y="119"/>
                    <a:pt x="59" y="109"/>
                    <a:pt x="59" y="99"/>
                  </a:cubicBezTo>
                  <a:cubicBezTo>
                    <a:pt x="59" y="89"/>
                    <a:pt x="63" y="79"/>
                    <a:pt x="71" y="71"/>
                  </a:cubicBezTo>
                  <a:cubicBezTo>
                    <a:pt x="77" y="64"/>
                    <a:pt x="86" y="60"/>
                    <a:pt x="94" y="59"/>
                  </a:cubicBezTo>
                  <a:cubicBezTo>
                    <a:pt x="96" y="65"/>
                    <a:pt x="100" y="68"/>
                    <a:pt x="106" y="68"/>
                  </a:cubicBezTo>
                  <a:cubicBezTo>
                    <a:pt x="110" y="68"/>
                    <a:pt x="113" y="66"/>
                    <a:pt x="115" y="63"/>
                  </a:cubicBezTo>
                  <a:cubicBezTo>
                    <a:pt x="119" y="65"/>
                    <a:pt x="123" y="67"/>
                    <a:pt x="127" y="71"/>
                  </a:cubicBezTo>
                  <a:cubicBezTo>
                    <a:pt x="134" y="79"/>
                    <a:pt x="138" y="89"/>
                    <a:pt x="138" y="99"/>
                  </a:cubicBezTo>
                  <a:cubicBezTo>
                    <a:pt x="138" y="106"/>
                    <a:pt x="136" y="114"/>
                    <a:pt x="132" y="120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3"/>
                    <a:pt x="105" y="88"/>
                    <a:pt x="99" y="88"/>
                  </a:cubicBezTo>
                  <a:cubicBezTo>
                    <a:pt x="93" y="88"/>
                    <a:pt x="88" y="93"/>
                    <a:pt x="88" y="99"/>
                  </a:cubicBezTo>
                  <a:cubicBezTo>
                    <a:pt x="88" y="105"/>
                    <a:pt x="92" y="110"/>
                    <a:pt x="98" y="111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4" y="156"/>
                    <a:pt x="149" y="156"/>
                    <a:pt x="152" y="153"/>
                  </a:cubicBezTo>
                  <a:cubicBezTo>
                    <a:pt x="155" y="149"/>
                    <a:pt x="155" y="144"/>
                    <a:pt x="152" y="141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6" y="132"/>
                    <a:pt x="160" y="123"/>
                    <a:pt x="162" y="115"/>
                  </a:cubicBezTo>
                  <a:cubicBezTo>
                    <a:pt x="168" y="114"/>
                    <a:pt x="172" y="109"/>
                    <a:pt x="172" y="103"/>
                  </a:cubicBezTo>
                  <a:cubicBezTo>
                    <a:pt x="172" y="98"/>
                    <a:pt x="169" y="93"/>
                    <a:pt x="164" y="92"/>
                  </a:cubicBezTo>
                  <a:cubicBezTo>
                    <a:pt x="163" y="84"/>
                    <a:pt x="160" y="75"/>
                    <a:pt x="156" y="67"/>
                  </a:cubicBezTo>
                  <a:cubicBezTo>
                    <a:pt x="157" y="66"/>
                    <a:pt x="158" y="65"/>
                    <a:pt x="158" y="63"/>
                  </a:cubicBezTo>
                  <a:cubicBezTo>
                    <a:pt x="158" y="58"/>
                    <a:pt x="154" y="55"/>
                    <a:pt x="150" y="55"/>
                  </a:cubicBezTo>
                  <a:cubicBezTo>
                    <a:pt x="149" y="55"/>
                    <a:pt x="148" y="55"/>
                    <a:pt x="148" y="55"/>
                  </a:cubicBezTo>
                  <a:cubicBezTo>
                    <a:pt x="147" y="54"/>
                    <a:pt x="146" y="53"/>
                    <a:pt x="145" y="52"/>
                  </a:cubicBezTo>
                  <a:cubicBezTo>
                    <a:pt x="132" y="40"/>
                    <a:pt x="115" y="33"/>
                    <a:pt x="99" y="33"/>
                  </a:cubicBezTo>
                  <a:cubicBezTo>
                    <a:pt x="82" y="33"/>
                    <a:pt x="65" y="40"/>
                    <a:pt x="52" y="52"/>
                  </a:cubicBezTo>
                  <a:cubicBezTo>
                    <a:pt x="40" y="64"/>
                    <a:pt x="34" y="80"/>
                    <a:pt x="33" y="95"/>
                  </a:cubicBezTo>
                  <a:cubicBezTo>
                    <a:pt x="28" y="97"/>
                    <a:pt x="25" y="101"/>
                    <a:pt x="25" y="106"/>
                  </a:cubicBezTo>
                  <a:cubicBezTo>
                    <a:pt x="25" y="112"/>
                    <a:pt x="30" y="117"/>
                    <a:pt x="36" y="11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 userDrawn="1"/>
          </p:nvSpPr>
          <p:spPr bwMode="auto">
            <a:xfrm rot="18638115">
              <a:off x="856241" y="5904287"/>
              <a:ext cx="787400" cy="790575"/>
            </a:xfrm>
            <a:custGeom>
              <a:avLst/>
              <a:gdLst>
                <a:gd name="T0" fmla="*/ 114 w 210"/>
                <a:gd name="T1" fmla="*/ 113 h 210"/>
                <a:gd name="T2" fmla="*/ 114 w 210"/>
                <a:gd name="T3" fmla="*/ 143 h 210"/>
                <a:gd name="T4" fmla="*/ 121 w 210"/>
                <a:gd name="T5" fmla="*/ 137 h 210"/>
                <a:gd name="T6" fmla="*/ 125 w 210"/>
                <a:gd name="T7" fmla="*/ 127 h 210"/>
                <a:gd name="T8" fmla="*/ 122 w 210"/>
                <a:gd name="T9" fmla="*/ 118 h 210"/>
                <a:gd name="T10" fmla="*/ 114 w 210"/>
                <a:gd name="T11" fmla="*/ 113 h 210"/>
                <a:gd name="T12" fmla="*/ 94 w 210"/>
                <a:gd name="T13" fmla="*/ 66 h 210"/>
                <a:gd name="T14" fmla="*/ 91 w 210"/>
                <a:gd name="T15" fmla="*/ 74 h 210"/>
                <a:gd name="T16" fmla="*/ 93 w 210"/>
                <a:gd name="T17" fmla="*/ 82 h 210"/>
                <a:gd name="T18" fmla="*/ 100 w 210"/>
                <a:gd name="T19" fmla="*/ 88 h 210"/>
                <a:gd name="T20" fmla="*/ 100 w 210"/>
                <a:gd name="T21" fmla="*/ 61 h 210"/>
                <a:gd name="T22" fmla="*/ 94 w 210"/>
                <a:gd name="T23" fmla="*/ 66 h 210"/>
                <a:gd name="T24" fmla="*/ 172 w 210"/>
                <a:gd name="T25" fmla="*/ 37 h 210"/>
                <a:gd name="T26" fmla="*/ 38 w 210"/>
                <a:gd name="T27" fmla="*/ 37 h 210"/>
                <a:gd name="T28" fmla="*/ 37 w 210"/>
                <a:gd name="T29" fmla="*/ 172 h 210"/>
                <a:gd name="T30" fmla="*/ 173 w 210"/>
                <a:gd name="T31" fmla="*/ 172 h 210"/>
                <a:gd name="T32" fmla="*/ 172 w 210"/>
                <a:gd name="T33" fmla="*/ 37 h 210"/>
                <a:gd name="T34" fmla="*/ 135 w 210"/>
                <a:gd name="T35" fmla="*/ 148 h 210"/>
                <a:gd name="T36" fmla="*/ 114 w 210"/>
                <a:gd name="T37" fmla="*/ 160 h 210"/>
                <a:gd name="T38" fmla="*/ 114 w 210"/>
                <a:gd name="T39" fmla="*/ 178 h 210"/>
                <a:gd name="T40" fmla="*/ 100 w 210"/>
                <a:gd name="T41" fmla="*/ 178 h 210"/>
                <a:gd name="T42" fmla="*/ 100 w 210"/>
                <a:gd name="T43" fmla="*/ 160 h 210"/>
                <a:gd name="T44" fmla="*/ 79 w 210"/>
                <a:gd name="T45" fmla="*/ 150 h 210"/>
                <a:gd name="T46" fmla="*/ 69 w 210"/>
                <a:gd name="T47" fmla="*/ 127 h 210"/>
                <a:gd name="T48" fmla="*/ 89 w 210"/>
                <a:gd name="T49" fmla="*/ 125 h 210"/>
                <a:gd name="T50" fmla="*/ 93 w 210"/>
                <a:gd name="T51" fmla="*/ 135 h 210"/>
                <a:gd name="T52" fmla="*/ 100 w 210"/>
                <a:gd name="T53" fmla="*/ 142 h 210"/>
                <a:gd name="T54" fmla="*/ 100 w 210"/>
                <a:gd name="T55" fmla="*/ 109 h 210"/>
                <a:gd name="T56" fmla="*/ 79 w 210"/>
                <a:gd name="T57" fmla="*/ 96 h 210"/>
                <a:gd name="T58" fmla="*/ 72 w 210"/>
                <a:gd name="T59" fmla="*/ 75 h 210"/>
                <a:gd name="T60" fmla="*/ 80 w 210"/>
                <a:gd name="T61" fmla="*/ 54 h 210"/>
                <a:gd name="T62" fmla="*/ 100 w 210"/>
                <a:gd name="T63" fmla="*/ 44 h 210"/>
                <a:gd name="T64" fmla="*/ 100 w 210"/>
                <a:gd name="T65" fmla="*/ 34 h 210"/>
                <a:gd name="T66" fmla="*/ 114 w 210"/>
                <a:gd name="T67" fmla="*/ 34 h 210"/>
                <a:gd name="T68" fmla="*/ 114 w 210"/>
                <a:gd name="T69" fmla="*/ 44 h 210"/>
                <a:gd name="T70" fmla="*/ 131 w 210"/>
                <a:gd name="T71" fmla="*/ 53 h 210"/>
                <a:gd name="T72" fmla="*/ 140 w 210"/>
                <a:gd name="T73" fmla="*/ 71 h 210"/>
                <a:gd name="T74" fmla="*/ 121 w 210"/>
                <a:gd name="T75" fmla="*/ 74 h 210"/>
                <a:gd name="T76" fmla="*/ 114 w 210"/>
                <a:gd name="T77" fmla="*/ 61 h 210"/>
                <a:gd name="T78" fmla="*/ 114 w 210"/>
                <a:gd name="T79" fmla="*/ 91 h 210"/>
                <a:gd name="T80" fmla="*/ 137 w 210"/>
                <a:gd name="T81" fmla="*/ 104 h 210"/>
                <a:gd name="T82" fmla="*/ 144 w 210"/>
                <a:gd name="T83" fmla="*/ 125 h 210"/>
                <a:gd name="T84" fmla="*/ 135 w 210"/>
                <a:gd name="T85" fmla="*/ 1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210">
                  <a:moveTo>
                    <a:pt x="114" y="113"/>
                  </a:moveTo>
                  <a:cubicBezTo>
                    <a:pt x="114" y="143"/>
                    <a:pt x="114" y="143"/>
                    <a:pt x="114" y="143"/>
                  </a:cubicBezTo>
                  <a:cubicBezTo>
                    <a:pt x="117" y="142"/>
                    <a:pt x="119" y="140"/>
                    <a:pt x="121" y="137"/>
                  </a:cubicBezTo>
                  <a:cubicBezTo>
                    <a:pt x="124" y="134"/>
                    <a:pt x="125" y="131"/>
                    <a:pt x="125" y="127"/>
                  </a:cubicBezTo>
                  <a:cubicBezTo>
                    <a:pt x="125" y="124"/>
                    <a:pt x="124" y="121"/>
                    <a:pt x="122" y="118"/>
                  </a:cubicBezTo>
                  <a:cubicBezTo>
                    <a:pt x="120" y="116"/>
                    <a:pt x="118" y="114"/>
                    <a:pt x="114" y="113"/>
                  </a:cubicBezTo>
                  <a:close/>
                  <a:moveTo>
                    <a:pt x="94" y="66"/>
                  </a:moveTo>
                  <a:cubicBezTo>
                    <a:pt x="92" y="69"/>
                    <a:pt x="91" y="71"/>
                    <a:pt x="91" y="74"/>
                  </a:cubicBezTo>
                  <a:cubicBezTo>
                    <a:pt x="91" y="77"/>
                    <a:pt x="92" y="80"/>
                    <a:pt x="93" y="82"/>
                  </a:cubicBezTo>
                  <a:cubicBezTo>
                    <a:pt x="95" y="84"/>
                    <a:pt x="97" y="86"/>
                    <a:pt x="100" y="88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7" y="62"/>
                    <a:pt x="95" y="64"/>
                    <a:pt x="94" y="66"/>
                  </a:cubicBezTo>
                  <a:close/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5" y="210"/>
                    <a:pt x="135" y="210"/>
                    <a:pt x="173" y="172"/>
                  </a:cubicBezTo>
                  <a:cubicBezTo>
                    <a:pt x="210" y="135"/>
                    <a:pt x="210" y="75"/>
                    <a:pt x="172" y="37"/>
                  </a:cubicBezTo>
                  <a:close/>
                  <a:moveTo>
                    <a:pt x="135" y="148"/>
                  </a:moveTo>
                  <a:cubicBezTo>
                    <a:pt x="130" y="154"/>
                    <a:pt x="123" y="158"/>
                    <a:pt x="114" y="160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91" y="159"/>
                    <a:pt x="85" y="156"/>
                    <a:pt x="79" y="150"/>
                  </a:cubicBezTo>
                  <a:cubicBezTo>
                    <a:pt x="74" y="145"/>
                    <a:pt x="70" y="137"/>
                    <a:pt x="69" y="127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91" y="132"/>
                    <a:pt x="93" y="135"/>
                  </a:cubicBezTo>
                  <a:cubicBezTo>
                    <a:pt x="95" y="138"/>
                    <a:pt x="97" y="140"/>
                    <a:pt x="100" y="142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90" y="107"/>
                    <a:pt x="83" y="102"/>
                    <a:pt x="79" y="96"/>
                  </a:cubicBezTo>
                  <a:cubicBezTo>
                    <a:pt x="74" y="91"/>
                    <a:pt x="72" y="84"/>
                    <a:pt x="72" y="75"/>
                  </a:cubicBezTo>
                  <a:cubicBezTo>
                    <a:pt x="72" y="67"/>
                    <a:pt x="74" y="60"/>
                    <a:pt x="80" y="54"/>
                  </a:cubicBezTo>
                  <a:cubicBezTo>
                    <a:pt x="85" y="49"/>
                    <a:pt x="91" y="45"/>
                    <a:pt x="100" y="4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2" y="45"/>
                    <a:pt x="126" y="48"/>
                    <a:pt x="131" y="53"/>
                  </a:cubicBezTo>
                  <a:cubicBezTo>
                    <a:pt x="136" y="57"/>
                    <a:pt x="139" y="63"/>
                    <a:pt x="140" y="71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68"/>
                    <a:pt x="118" y="63"/>
                    <a:pt x="114" y="6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26" y="95"/>
                    <a:pt x="132" y="99"/>
                    <a:pt x="137" y="104"/>
                  </a:cubicBezTo>
                  <a:cubicBezTo>
                    <a:pt x="141" y="109"/>
                    <a:pt x="144" y="116"/>
                    <a:pt x="144" y="125"/>
                  </a:cubicBezTo>
                  <a:cubicBezTo>
                    <a:pt x="144" y="134"/>
                    <a:pt x="141" y="142"/>
                    <a:pt x="135" y="14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 rot="19377329">
              <a:off x="2795871" y="2977322"/>
              <a:ext cx="785813" cy="785812"/>
            </a:xfrm>
            <a:custGeom>
              <a:avLst/>
              <a:gdLst>
                <a:gd name="T0" fmla="*/ 172 w 209"/>
                <a:gd name="T1" fmla="*/ 37 h 209"/>
                <a:gd name="T2" fmla="*/ 37 w 209"/>
                <a:gd name="T3" fmla="*/ 37 h 209"/>
                <a:gd name="T4" fmla="*/ 37 w 209"/>
                <a:gd name="T5" fmla="*/ 172 h 209"/>
                <a:gd name="T6" fmla="*/ 172 w 209"/>
                <a:gd name="T7" fmla="*/ 172 h 209"/>
                <a:gd name="T8" fmla="*/ 172 w 209"/>
                <a:gd name="T9" fmla="*/ 37 h 209"/>
                <a:gd name="T10" fmla="*/ 140 w 209"/>
                <a:gd name="T11" fmla="*/ 159 h 209"/>
                <a:gd name="T12" fmla="*/ 113 w 209"/>
                <a:gd name="T13" fmla="*/ 164 h 209"/>
                <a:gd name="T14" fmla="*/ 76 w 209"/>
                <a:gd name="T15" fmla="*/ 148 h 209"/>
                <a:gd name="T16" fmla="*/ 63 w 209"/>
                <a:gd name="T17" fmla="*/ 124 h 209"/>
                <a:gd name="T18" fmla="*/ 52 w 209"/>
                <a:gd name="T19" fmla="*/ 124 h 209"/>
                <a:gd name="T20" fmla="*/ 55 w 209"/>
                <a:gd name="T21" fmla="*/ 110 h 209"/>
                <a:gd name="T22" fmla="*/ 62 w 209"/>
                <a:gd name="T23" fmla="*/ 110 h 209"/>
                <a:gd name="T24" fmla="*/ 62 w 209"/>
                <a:gd name="T25" fmla="*/ 107 h 209"/>
                <a:gd name="T26" fmla="*/ 62 w 209"/>
                <a:gd name="T27" fmla="*/ 98 h 209"/>
                <a:gd name="T28" fmla="*/ 52 w 209"/>
                <a:gd name="T29" fmla="*/ 98 h 209"/>
                <a:gd name="T30" fmla="*/ 55 w 209"/>
                <a:gd name="T31" fmla="*/ 84 h 209"/>
                <a:gd name="T32" fmla="*/ 64 w 209"/>
                <a:gd name="T33" fmla="*/ 84 h 209"/>
                <a:gd name="T34" fmla="*/ 76 w 209"/>
                <a:gd name="T35" fmla="*/ 63 h 209"/>
                <a:gd name="T36" fmla="*/ 115 w 209"/>
                <a:gd name="T37" fmla="*/ 47 h 209"/>
                <a:gd name="T38" fmla="*/ 137 w 209"/>
                <a:gd name="T39" fmla="*/ 52 h 209"/>
                <a:gd name="T40" fmla="*/ 132 w 209"/>
                <a:gd name="T41" fmla="*/ 73 h 209"/>
                <a:gd name="T42" fmla="*/ 113 w 209"/>
                <a:gd name="T43" fmla="*/ 67 h 209"/>
                <a:gd name="T44" fmla="*/ 93 w 209"/>
                <a:gd name="T45" fmla="*/ 76 h 209"/>
                <a:gd name="T46" fmla="*/ 87 w 209"/>
                <a:gd name="T47" fmla="*/ 84 h 209"/>
                <a:gd name="T48" fmla="*/ 129 w 209"/>
                <a:gd name="T49" fmla="*/ 84 h 209"/>
                <a:gd name="T50" fmla="*/ 127 w 209"/>
                <a:gd name="T51" fmla="*/ 98 h 209"/>
                <a:gd name="T52" fmla="*/ 88 w 209"/>
                <a:gd name="T53" fmla="*/ 98 h 209"/>
                <a:gd name="T54" fmla="*/ 88 w 209"/>
                <a:gd name="T55" fmla="*/ 105 h 209"/>
                <a:gd name="T56" fmla="*/ 88 w 209"/>
                <a:gd name="T57" fmla="*/ 110 h 209"/>
                <a:gd name="T58" fmla="*/ 125 w 209"/>
                <a:gd name="T59" fmla="*/ 110 h 209"/>
                <a:gd name="T60" fmla="*/ 122 w 209"/>
                <a:gd name="T61" fmla="*/ 124 h 209"/>
                <a:gd name="T62" fmla="*/ 87 w 209"/>
                <a:gd name="T63" fmla="*/ 124 h 209"/>
                <a:gd name="T64" fmla="*/ 93 w 209"/>
                <a:gd name="T65" fmla="*/ 135 h 209"/>
                <a:gd name="T66" fmla="*/ 113 w 209"/>
                <a:gd name="T67" fmla="*/ 144 h 209"/>
                <a:gd name="T68" fmla="*/ 140 w 209"/>
                <a:gd name="T69" fmla="*/ 135 h 209"/>
                <a:gd name="T70" fmla="*/ 140 w 209"/>
                <a:gd name="T71" fmla="*/ 15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209">
                  <a:moveTo>
                    <a:pt x="172" y="37"/>
                  </a:moveTo>
                  <a:cubicBezTo>
                    <a:pt x="135" y="0"/>
                    <a:pt x="74" y="0"/>
                    <a:pt x="37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4" y="209"/>
                    <a:pt x="135" y="209"/>
                    <a:pt x="172" y="172"/>
                  </a:cubicBezTo>
                  <a:cubicBezTo>
                    <a:pt x="209" y="135"/>
                    <a:pt x="209" y="75"/>
                    <a:pt x="172" y="37"/>
                  </a:cubicBezTo>
                  <a:close/>
                  <a:moveTo>
                    <a:pt x="140" y="159"/>
                  </a:moveTo>
                  <a:cubicBezTo>
                    <a:pt x="133" y="162"/>
                    <a:pt x="122" y="164"/>
                    <a:pt x="113" y="164"/>
                  </a:cubicBezTo>
                  <a:cubicBezTo>
                    <a:pt x="98" y="164"/>
                    <a:pt x="86" y="159"/>
                    <a:pt x="76" y="148"/>
                  </a:cubicBezTo>
                  <a:cubicBezTo>
                    <a:pt x="70" y="141"/>
                    <a:pt x="66" y="134"/>
                    <a:pt x="63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2" y="104"/>
                    <a:pt x="62" y="100"/>
                    <a:pt x="6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74"/>
                    <a:pt x="70" y="70"/>
                    <a:pt x="76" y="63"/>
                  </a:cubicBezTo>
                  <a:cubicBezTo>
                    <a:pt x="86" y="53"/>
                    <a:pt x="99" y="47"/>
                    <a:pt x="115" y="47"/>
                  </a:cubicBezTo>
                  <a:cubicBezTo>
                    <a:pt x="123" y="47"/>
                    <a:pt x="131" y="49"/>
                    <a:pt x="137" y="52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8" y="69"/>
                    <a:pt x="122" y="67"/>
                    <a:pt x="113" y="67"/>
                  </a:cubicBezTo>
                  <a:cubicBezTo>
                    <a:pt x="105" y="67"/>
                    <a:pt x="98" y="70"/>
                    <a:pt x="93" y="76"/>
                  </a:cubicBezTo>
                  <a:cubicBezTo>
                    <a:pt x="90" y="79"/>
                    <a:pt x="88" y="79"/>
                    <a:pt x="87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99"/>
                    <a:pt x="88" y="103"/>
                    <a:pt x="88" y="105"/>
                  </a:cubicBezTo>
                  <a:cubicBezTo>
                    <a:pt x="88" y="107"/>
                    <a:pt x="88" y="109"/>
                    <a:pt x="88" y="110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8" y="129"/>
                    <a:pt x="90" y="132"/>
                    <a:pt x="93" y="135"/>
                  </a:cubicBezTo>
                  <a:cubicBezTo>
                    <a:pt x="98" y="141"/>
                    <a:pt x="105" y="144"/>
                    <a:pt x="113" y="144"/>
                  </a:cubicBezTo>
                  <a:cubicBezTo>
                    <a:pt x="123" y="144"/>
                    <a:pt x="134" y="141"/>
                    <a:pt x="140" y="135"/>
                  </a:cubicBezTo>
                  <a:lnTo>
                    <a:pt x="140" y="15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 userDrawn="1"/>
          </p:nvSpPr>
          <p:spPr bwMode="auto">
            <a:xfrm rot="2491482">
              <a:off x="1675593" y="6299574"/>
              <a:ext cx="892239" cy="899464"/>
            </a:xfrm>
            <a:custGeom>
              <a:avLst/>
              <a:gdLst>
                <a:gd name="T0" fmla="*/ 172 w 209"/>
                <a:gd name="T1" fmla="*/ 37 h 210"/>
                <a:gd name="T2" fmla="*/ 37 w 209"/>
                <a:gd name="T3" fmla="*/ 37 h 210"/>
                <a:gd name="T4" fmla="*/ 37 w 209"/>
                <a:gd name="T5" fmla="*/ 172 h 210"/>
                <a:gd name="T6" fmla="*/ 172 w 209"/>
                <a:gd name="T7" fmla="*/ 172 h 210"/>
                <a:gd name="T8" fmla="*/ 172 w 209"/>
                <a:gd name="T9" fmla="*/ 37 h 210"/>
                <a:gd name="T10" fmla="*/ 135 w 209"/>
                <a:gd name="T11" fmla="*/ 158 h 210"/>
                <a:gd name="T12" fmla="*/ 124 w 209"/>
                <a:gd name="T13" fmla="*/ 160 h 210"/>
                <a:gd name="T14" fmla="*/ 105 w 209"/>
                <a:gd name="T15" fmla="*/ 157 h 210"/>
                <a:gd name="T16" fmla="*/ 88 w 209"/>
                <a:gd name="T17" fmla="*/ 153 h 210"/>
                <a:gd name="T18" fmla="*/ 69 w 209"/>
                <a:gd name="T19" fmla="*/ 160 h 210"/>
                <a:gd name="T20" fmla="*/ 61 w 209"/>
                <a:gd name="T21" fmla="*/ 142 h 210"/>
                <a:gd name="T22" fmla="*/ 73 w 209"/>
                <a:gd name="T23" fmla="*/ 128 h 210"/>
                <a:gd name="T24" fmla="*/ 77 w 209"/>
                <a:gd name="T25" fmla="*/ 115 h 210"/>
                <a:gd name="T26" fmla="*/ 77 w 209"/>
                <a:gd name="T27" fmla="*/ 112 h 210"/>
                <a:gd name="T28" fmla="*/ 61 w 209"/>
                <a:gd name="T29" fmla="*/ 112 h 210"/>
                <a:gd name="T30" fmla="*/ 61 w 209"/>
                <a:gd name="T31" fmla="*/ 93 h 210"/>
                <a:gd name="T32" fmla="*/ 73 w 209"/>
                <a:gd name="T33" fmla="*/ 93 h 210"/>
                <a:gd name="T34" fmla="*/ 70 w 209"/>
                <a:gd name="T35" fmla="*/ 75 h 210"/>
                <a:gd name="T36" fmla="*/ 74 w 209"/>
                <a:gd name="T37" fmla="*/ 59 h 210"/>
                <a:gd name="T38" fmla="*/ 87 w 209"/>
                <a:gd name="T39" fmla="*/ 48 h 210"/>
                <a:gd name="T40" fmla="*/ 106 w 209"/>
                <a:gd name="T41" fmla="*/ 44 h 210"/>
                <a:gd name="T42" fmla="*/ 130 w 209"/>
                <a:gd name="T43" fmla="*/ 52 h 210"/>
                <a:gd name="T44" fmla="*/ 141 w 209"/>
                <a:gd name="T45" fmla="*/ 73 h 210"/>
                <a:gd name="T46" fmla="*/ 120 w 209"/>
                <a:gd name="T47" fmla="*/ 76 h 210"/>
                <a:gd name="T48" fmla="*/ 114 w 209"/>
                <a:gd name="T49" fmla="*/ 65 h 210"/>
                <a:gd name="T50" fmla="*/ 105 w 209"/>
                <a:gd name="T51" fmla="*/ 61 h 210"/>
                <a:gd name="T52" fmla="*/ 95 w 209"/>
                <a:gd name="T53" fmla="*/ 65 h 210"/>
                <a:gd name="T54" fmla="*/ 91 w 209"/>
                <a:gd name="T55" fmla="*/ 75 h 210"/>
                <a:gd name="T56" fmla="*/ 92 w 209"/>
                <a:gd name="T57" fmla="*/ 84 h 210"/>
                <a:gd name="T58" fmla="*/ 94 w 209"/>
                <a:gd name="T59" fmla="*/ 93 h 210"/>
                <a:gd name="T60" fmla="*/ 120 w 209"/>
                <a:gd name="T61" fmla="*/ 93 h 210"/>
                <a:gd name="T62" fmla="*/ 120 w 209"/>
                <a:gd name="T63" fmla="*/ 112 h 210"/>
                <a:gd name="T64" fmla="*/ 98 w 209"/>
                <a:gd name="T65" fmla="*/ 112 h 210"/>
                <a:gd name="T66" fmla="*/ 98 w 209"/>
                <a:gd name="T67" fmla="*/ 114 h 210"/>
                <a:gd name="T68" fmla="*/ 96 w 209"/>
                <a:gd name="T69" fmla="*/ 125 h 210"/>
                <a:gd name="T70" fmla="*/ 87 w 209"/>
                <a:gd name="T71" fmla="*/ 139 h 210"/>
                <a:gd name="T72" fmla="*/ 97 w 209"/>
                <a:gd name="T73" fmla="*/ 136 h 210"/>
                <a:gd name="T74" fmla="*/ 102 w 209"/>
                <a:gd name="T75" fmla="*/ 137 h 210"/>
                <a:gd name="T76" fmla="*/ 108 w 209"/>
                <a:gd name="T77" fmla="*/ 138 h 210"/>
                <a:gd name="T78" fmla="*/ 121 w 209"/>
                <a:gd name="T79" fmla="*/ 141 h 210"/>
                <a:gd name="T80" fmla="*/ 136 w 209"/>
                <a:gd name="T81" fmla="*/ 136 h 210"/>
                <a:gd name="T82" fmla="*/ 145 w 209"/>
                <a:gd name="T83" fmla="*/ 155 h 210"/>
                <a:gd name="T84" fmla="*/ 135 w 209"/>
                <a:gd name="T85" fmla="*/ 15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0">
                  <a:moveTo>
                    <a:pt x="172" y="37"/>
                  </a:moveTo>
                  <a:cubicBezTo>
                    <a:pt x="135" y="0"/>
                    <a:pt x="74" y="0"/>
                    <a:pt x="37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4" y="210"/>
                    <a:pt x="135" y="210"/>
                    <a:pt x="172" y="172"/>
                  </a:cubicBezTo>
                  <a:cubicBezTo>
                    <a:pt x="209" y="135"/>
                    <a:pt x="209" y="75"/>
                    <a:pt x="172" y="37"/>
                  </a:cubicBezTo>
                  <a:close/>
                  <a:moveTo>
                    <a:pt x="135" y="158"/>
                  </a:moveTo>
                  <a:cubicBezTo>
                    <a:pt x="131" y="159"/>
                    <a:pt x="127" y="160"/>
                    <a:pt x="124" y="160"/>
                  </a:cubicBezTo>
                  <a:cubicBezTo>
                    <a:pt x="119" y="160"/>
                    <a:pt x="113" y="159"/>
                    <a:pt x="105" y="157"/>
                  </a:cubicBezTo>
                  <a:cubicBezTo>
                    <a:pt x="98" y="154"/>
                    <a:pt x="92" y="153"/>
                    <a:pt x="88" y="153"/>
                  </a:cubicBezTo>
                  <a:cubicBezTo>
                    <a:pt x="82" y="153"/>
                    <a:pt x="76" y="156"/>
                    <a:pt x="69" y="160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7" y="137"/>
                    <a:pt x="71" y="133"/>
                    <a:pt x="73" y="128"/>
                  </a:cubicBezTo>
                  <a:cubicBezTo>
                    <a:pt x="76" y="124"/>
                    <a:pt x="77" y="119"/>
                    <a:pt x="77" y="115"/>
                  </a:cubicBezTo>
                  <a:cubicBezTo>
                    <a:pt x="77" y="114"/>
                    <a:pt x="77" y="114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87"/>
                    <a:pt x="70" y="81"/>
                    <a:pt x="70" y="75"/>
                  </a:cubicBezTo>
                  <a:cubicBezTo>
                    <a:pt x="70" y="70"/>
                    <a:pt x="71" y="64"/>
                    <a:pt x="74" y="59"/>
                  </a:cubicBezTo>
                  <a:cubicBezTo>
                    <a:pt x="77" y="54"/>
                    <a:pt x="82" y="50"/>
                    <a:pt x="87" y="48"/>
                  </a:cubicBezTo>
                  <a:cubicBezTo>
                    <a:pt x="93" y="45"/>
                    <a:pt x="99" y="44"/>
                    <a:pt x="106" y="44"/>
                  </a:cubicBezTo>
                  <a:cubicBezTo>
                    <a:pt x="116" y="44"/>
                    <a:pt x="124" y="46"/>
                    <a:pt x="130" y="52"/>
                  </a:cubicBezTo>
                  <a:cubicBezTo>
                    <a:pt x="136" y="57"/>
                    <a:pt x="139" y="64"/>
                    <a:pt x="141" y="73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9" y="71"/>
                    <a:pt x="117" y="67"/>
                    <a:pt x="114" y="65"/>
                  </a:cubicBezTo>
                  <a:cubicBezTo>
                    <a:pt x="112" y="62"/>
                    <a:pt x="109" y="61"/>
                    <a:pt x="105" y="61"/>
                  </a:cubicBezTo>
                  <a:cubicBezTo>
                    <a:pt x="101" y="61"/>
                    <a:pt x="97" y="62"/>
                    <a:pt x="95" y="65"/>
                  </a:cubicBezTo>
                  <a:cubicBezTo>
                    <a:pt x="92" y="68"/>
                    <a:pt x="91" y="71"/>
                    <a:pt x="91" y="75"/>
                  </a:cubicBezTo>
                  <a:cubicBezTo>
                    <a:pt x="91" y="78"/>
                    <a:pt x="91" y="80"/>
                    <a:pt x="92" y="84"/>
                  </a:cubicBezTo>
                  <a:cubicBezTo>
                    <a:pt x="93" y="87"/>
                    <a:pt x="93" y="90"/>
                    <a:pt x="94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4"/>
                    <a:pt x="98" y="113"/>
                    <a:pt x="98" y="114"/>
                  </a:cubicBezTo>
                  <a:cubicBezTo>
                    <a:pt x="98" y="118"/>
                    <a:pt x="97" y="122"/>
                    <a:pt x="96" y="125"/>
                  </a:cubicBezTo>
                  <a:cubicBezTo>
                    <a:pt x="94" y="129"/>
                    <a:pt x="91" y="133"/>
                    <a:pt x="87" y="139"/>
                  </a:cubicBezTo>
                  <a:cubicBezTo>
                    <a:pt x="89" y="137"/>
                    <a:pt x="93" y="136"/>
                    <a:pt x="97" y="136"/>
                  </a:cubicBezTo>
                  <a:cubicBezTo>
                    <a:pt x="99" y="136"/>
                    <a:pt x="100" y="137"/>
                    <a:pt x="102" y="137"/>
                  </a:cubicBezTo>
                  <a:cubicBezTo>
                    <a:pt x="103" y="137"/>
                    <a:pt x="105" y="137"/>
                    <a:pt x="108" y="138"/>
                  </a:cubicBezTo>
                  <a:cubicBezTo>
                    <a:pt x="114" y="140"/>
                    <a:pt x="119" y="141"/>
                    <a:pt x="121" y="141"/>
                  </a:cubicBezTo>
                  <a:cubicBezTo>
                    <a:pt x="125" y="141"/>
                    <a:pt x="130" y="139"/>
                    <a:pt x="136" y="136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2" y="156"/>
                    <a:pt x="138" y="157"/>
                    <a:pt x="135" y="15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2838088" y="666095"/>
              <a:ext cx="883017" cy="879462"/>
            </a:xfrm>
            <a:custGeom>
              <a:avLst/>
              <a:gdLst>
                <a:gd name="T0" fmla="*/ 172 w 210"/>
                <a:gd name="T1" fmla="*/ 37 h 209"/>
                <a:gd name="T2" fmla="*/ 38 w 210"/>
                <a:gd name="T3" fmla="*/ 37 h 209"/>
                <a:gd name="T4" fmla="*/ 37 w 210"/>
                <a:gd name="T5" fmla="*/ 172 h 209"/>
                <a:gd name="T6" fmla="*/ 173 w 210"/>
                <a:gd name="T7" fmla="*/ 172 h 209"/>
                <a:gd name="T8" fmla="*/ 172 w 210"/>
                <a:gd name="T9" fmla="*/ 37 h 209"/>
                <a:gd name="T10" fmla="*/ 140 w 210"/>
                <a:gd name="T11" fmla="*/ 99 h 209"/>
                <a:gd name="T12" fmla="*/ 140 w 210"/>
                <a:gd name="T13" fmla="*/ 118 h 209"/>
                <a:gd name="T14" fmla="*/ 114 w 210"/>
                <a:gd name="T15" fmla="*/ 118 h 209"/>
                <a:gd name="T16" fmla="*/ 114 w 210"/>
                <a:gd name="T17" fmla="*/ 126 h 209"/>
                <a:gd name="T18" fmla="*/ 140 w 210"/>
                <a:gd name="T19" fmla="*/ 126 h 209"/>
                <a:gd name="T20" fmla="*/ 140 w 210"/>
                <a:gd name="T21" fmla="*/ 144 h 209"/>
                <a:gd name="T22" fmla="*/ 114 w 210"/>
                <a:gd name="T23" fmla="*/ 144 h 209"/>
                <a:gd name="T24" fmla="*/ 114 w 210"/>
                <a:gd name="T25" fmla="*/ 164 h 209"/>
                <a:gd name="T26" fmla="*/ 94 w 210"/>
                <a:gd name="T27" fmla="*/ 164 h 209"/>
                <a:gd name="T28" fmla="*/ 94 w 210"/>
                <a:gd name="T29" fmla="*/ 144 h 209"/>
                <a:gd name="T30" fmla="*/ 68 w 210"/>
                <a:gd name="T31" fmla="*/ 144 h 209"/>
                <a:gd name="T32" fmla="*/ 68 w 210"/>
                <a:gd name="T33" fmla="*/ 126 h 209"/>
                <a:gd name="T34" fmla="*/ 94 w 210"/>
                <a:gd name="T35" fmla="*/ 126 h 209"/>
                <a:gd name="T36" fmla="*/ 94 w 210"/>
                <a:gd name="T37" fmla="*/ 118 h 209"/>
                <a:gd name="T38" fmla="*/ 68 w 210"/>
                <a:gd name="T39" fmla="*/ 118 h 209"/>
                <a:gd name="T40" fmla="*/ 68 w 210"/>
                <a:gd name="T41" fmla="*/ 99 h 209"/>
                <a:gd name="T42" fmla="*/ 84 w 210"/>
                <a:gd name="T43" fmla="*/ 99 h 209"/>
                <a:gd name="T44" fmla="*/ 60 w 210"/>
                <a:gd name="T45" fmla="*/ 53 h 209"/>
                <a:gd name="T46" fmla="*/ 83 w 210"/>
                <a:gd name="T47" fmla="*/ 53 h 209"/>
                <a:gd name="T48" fmla="*/ 99 w 210"/>
                <a:gd name="T49" fmla="*/ 85 h 209"/>
                <a:gd name="T50" fmla="*/ 103 w 210"/>
                <a:gd name="T51" fmla="*/ 94 h 209"/>
                <a:gd name="T52" fmla="*/ 107 w 210"/>
                <a:gd name="T53" fmla="*/ 85 h 209"/>
                <a:gd name="T54" fmla="*/ 123 w 210"/>
                <a:gd name="T55" fmla="*/ 53 h 209"/>
                <a:gd name="T56" fmla="*/ 146 w 210"/>
                <a:gd name="T57" fmla="*/ 53 h 209"/>
                <a:gd name="T58" fmla="*/ 122 w 210"/>
                <a:gd name="T59" fmla="*/ 99 h 209"/>
                <a:gd name="T60" fmla="*/ 140 w 210"/>
                <a:gd name="T61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09"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09"/>
                    <a:pt x="135" y="209"/>
                    <a:pt x="173" y="172"/>
                  </a:cubicBezTo>
                  <a:cubicBezTo>
                    <a:pt x="210" y="135"/>
                    <a:pt x="210" y="74"/>
                    <a:pt x="172" y="37"/>
                  </a:cubicBezTo>
                  <a:close/>
                  <a:moveTo>
                    <a:pt x="140" y="99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9"/>
                    <a:pt x="102" y="91"/>
                    <a:pt x="103" y="94"/>
                  </a:cubicBezTo>
                  <a:cubicBezTo>
                    <a:pt x="104" y="91"/>
                    <a:pt x="105" y="89"/>
                    <a:pt x="107" y="85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22" y="99"/>
                    <a:pt x="122" y="99"/>
                    <a:pt x="122" y="99"/>
                  </a:cubicBezTo>
                  <a:lnTo>
                    <a:pt x="140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10274" y="2082170"/>
              <a:ext cx="893651" cy="893650"/>
            </a:xfrm>
            <a:custGeom>
              <a:avLst/>
              <a:gdLst>
                <a:gd name="T0" fmla="*/ 169 w 199"/>
                <a:gd name="T1" fmla="*/ 149 h 199"/>
                <a:gd name="T2" fmla="*/ 160 w 199"/>
                <a:gd name="T3" fmla="*/ 178 h 199"/>
                <a:gd name="T4" fmla="*/ 130 w 199"/>
                <a:gd name="T5" fmla="*/ 179 h 199"/>
                <a:gd name="T6" fmla="*/ 106 w 199"/>
                <a:gd name="T7" fmla="*/ 199 h 199"/>
                <a:gd name="T8" fmla="*/ 80 w 199"/>
                <a:gd name="T9" fmla="*/ 183 h 199"/>
                <a:gd name="T10" fmla="*/ 50 w 199"/>
                <a:gd name="T11" fmla="*/ 185 h 199"/>
                <a:gd name="T12" fmla="*/ 37 w 199"/>
                <a:gd name="T13" fmla="*/ 158 h 199"/>
                <a:gd name="T14" fmla="*/ 10 w 199"/>
                <a:gd name="T15" fmla="*/ 143 h 199"/>
                <a:gd name="T16" fmla="*/ 15 w 199"/>
                <a:gd name="T17" fmla="*/ 113 h 199"/>
                <a:gd name="T18" fmla="*/ 1 w 199"/>
                <a:gd name="T19" fmla="*/ 87 h 199"/>
                <a:gd name="T20" fmla="*/ 22 w 199"/>
                <a:gd name="T21" fmla="*/ 64 h 199"/>
                <a:gd name="T22" fmla="*/ 25 w 199"/>
                <a:gd name="T23" fmla="*/ 34 h 199"/>
                <a:gd name="T24" fmla="*/ 55 w 199"/>
                <a:gd name="T25" fmla="*/ 27 h 199"/>
                <a:gd name="T26" fmla="*/ 74 w 199"/>
                <a:gd name="T27" fmla="*/ 4 h 199"/>
                <a:gd name="T28" fmla="*/ 102 w 199"/>
                <a:gd name="T29" fmla="*/ 14 h 199"/>
                <a:gd name="T30" fmla="*/ 131 w 199"/>
                <a:gd name="T31" fmla="*/ 5 h 199"/>
                <a:gd name="T32" fmla="*/ 149 w 199"/>
                <a:gd name="T33" fmla="*/ 30 h 199"/>
                <a:gd name="T34" fmla="*/ 178 w 199"/>
                <a:gd name="T35" fmla="*/ 39 h 199"/>
                <a:gd name="T36" fmla="*/ 179 w 199"/>
                <a:gd name="T37" fmla="*/ 69 h 199"/>
                <a:gd name="T38" fmla="*/ 199 w 199"/>
                <a:gd name="T39" fmla="*/ 93 h 199"/>
                <a:gd name="T40" fmla="*/ 183 w 199"/>
                <a:gd name="T41" fmla="*/ 119 h 199"/>
                <a:gd name="T42" fmla="*/ 64 w 199"/>
                <a:gd name="T43" fmla="*/ 89 h 199"/>
                <a:gd name="T44" fmla="*/ 54 w 199"/>
                <a:gd name="T45" fmla="*/ 78 h 199"/>
                <a:gd name="T46" fmla="*/ 27 w 199"/>
                <a:gd name="T47" fmla="*/ 123 h 199"/>
                <a:gd name="T48" fmla="*/ 60 w 199"/>
                <a:gd name="T49" fmla="*/ 121 h 199"/>
                <a:gd name="T50" fmla="*/ 64 w 199"/>
                <a:gd name="T51" fmla="*/ 103 h 199"/>
                <a:gd name="T52" fmla="*/ 64 w 199"/>
                <a:gd name="T53" fmla="*/ 89 h 199"/>
                <a:gd name="T54" fmla="*/ 100 w 199"/>
                <a:gd name="T55" fmla="*/ 103 h 199"/>
                <a:gd name="T56" fmla="*/ 91 w 199"/>
                <a:gd name="T57" fmla="*/ 116 h 199"/>
                <a:gd name="T58" fmla="*/ 82 w 199"/>
                <a:gd name="T59" fmla="*/ 102 h 199"/>
                <a:gd name="T60" fmla="*/ 73 w 199"/>
                <a:gd name="T61" fmla="*/ 102 h 199"/>
                <a:gd name="T62" fmla="*/ 82 w 199"/>
                <a:gd name="T63" fmla="*/ 122 h 199"/>
                <a:gd name="T64" fmla="*/ 106 w 199"/>
                <a:gd name="T65" fmla="*/ 119 h 199"/>
                <a:gd name="T66" fmla="*/ 109 w 199"/>
                <a:gd name="T67" fmla="*/ 77 h 199"/>
                <a:gd name="T68" fmla="*/ 136 w 199"/>
                <a:gd name="T69" fmla="*/ 95 h 199"/>
                <a:gd name="T70" fmla="*/ 131 w 199"/>
                <a:gd name="T71" fmla="*/ 104 h 199"/>
                <a:gd name="T72" fmla="*/ 140 w 199"/>
                <a:gd name="T73" fmla="*/ 104 h 199"/>
                <a:gd name="T74" fmla="*/ 171 w 199"/>
                <a:gd name="T75" fmla="*/ 77 h 199"/>
                <a:gd name="T76" fmla="*/ 164 w 199"/>
                <a:gd name="T77" fmla="*/ 111 h 199"/>
                <a:gd name="T78" fmla="*/ 171 w 199"/>
                <a:gd name="T79" fmla="*/ 114 h 199"/>
                <a:gd name="T80" fmla="*/ 171 w 199"/>
                <a:gd name="T81" fmla="*/ 123 h 199"/>
                <a:gd name="T82" fmla="*/ 56 w 199"/>
                <a:gd name="T83" fmla="*/ 109 h 199"/>
                <a:gd name="T84" fmla="*/ 45 w 199"/>
                <a:gd name="T85" fmla="*/ 115 h 199"/>
                <a:gd name="T86" fmla="*/ 44 w 199"/>
                <a:gd name="T87" fmla="*/ 103 h 199"/>
                <a:gd name="T88" fmla="*/ 49 w 199"/>
                <a:gd name="T89" fmla="*/ 95 h 199"/>
                <a:gd name="T90" fmla="*/ 37 w 199"/>
                <a:gd name="T91" fmla="*/ 85 h 199"/>
                <a:gd name="T92" fmla="*/ 53 w 199"/>
                <a:gd name="T93" fmla="*/ 87 h 199"/>
                <a:gd name="T94" fmla="*/ 49 w 199"/>
                <a:gd name="T95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199">
                  <a:moveTo>
                    <a:pt x="177" y="135"/>
                  </a:moveTo>
                  <a:cubicBezTo>
                    <a:pt x="186" y="149"/>
                    <a:pt x="186" y="149"/>
                    <a:pt x="186" y="149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8" y="39"/>
                    <a:pt x="178" y="39"/>
                    <a:pt x="178" y="39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94" y="131"/>
                    <a:pt x="194" y="131"/>
                    <a:pt x="194" y="131"/>
                  </a:cubicBezTo>
                  <a:lnTo>
                    <a:pt x="177" y="135"/>
                  </a:lnTo>
                  <a:close/>
                  <a:moveTo>
                    <a:pt x="64" y="89"/>
                  </a:moveTo>
                  <a:cubicBezTo>
                    <a:pt x="64" y="87"/>
                    <a:pt x="63" y="85"/>
                    <a:pt x="62" y="84"/>
                  </a:cubicBezTo>
                  <a:cubicBezTo>
                    <a:pt x="61" y="82"/>
                    <a:pt x="60" y="81"/>
                    <a:pt x="59" y="80"/>
                  </a:cubicBezTo>
                  <a:cubicBezTo>
                    <a:pt x="57" y="79"/>
                    <a:pt x="56" y="78"/>
                    <a:pt x="54" y="78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9" y="123"/>
                    <a:pt x="53" y="123"/>
                    <a:pt x="54" y="123"/>
                  </a:cubicBezTo>
                  <a:cubicBezTo>
                    <a:pt x="57" y="123"/>
                    <a:pt x="59" y="122"/>
                    <a:pt x="60" y="121"/>
                  </a:cubicBezTo>
                  <a:cubicBezTo>
                    <a:pt x="62" y="120"/>
                    <a:pt x="63" y="118"/>
                    <a:pt x="64" y="116"/>
                  </a:cubicBezTo>
                  <a:cubicBezTo>
                    <a:pt x="65" y="114"/>
                    <a:pt x="66" y="112"/>
                    <a:pt x="66" y="110"/>
                  </a:cubicBezTo>
                  <a:cubicBezTo>
                    <a:pt x="66" y="107"/>
                    <a:pt x="65" y="105"/>
                    <a:pt x="64" y="103"/>
                  </a:cubicBezTo>
                  <a:cubicBezTo>
                    <a:pt x="62" y="101"/>
                    <a:pt x="60" y="100"/>
                    <a:pt x="57" y="99"/>
                  </a:cubicBezTo>
                  <a:cubicBezTo>
                    <a:pt x="59" y="98"/>
                    <a:pt x="61" y="97"/>
                    <a:pt x="62" y="95"/>
                  </a:cubicBezTo>
                  <a:cubicBezTo>
                    <a:pt x="63" y="93"/>
                    <a:pt x="64" y="91"/>
                    <a:pt x="64" y="89"/>
                  </a:cubicBezTo>
                  <a:close/>
                  <a:moveTo>
                    <a:pt x="109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100" y="109"/>
                    <a:pt x="100" y="110"/>
                  </a:cubicBezTo>
                  <a:cubicBezTo>
                    <a:pt x="100" y="112"/>
                    <a:pt x="99" y="113"/>
                    <a:pt x="97" y="114"/>
                  </a:cubicBezTo>
                  <a:cubicBezTo>
                    <a:pt x="96" y="116"/>
                    <a:pt x="94" y="116"/>
                    <a:pt x="91" y="116"/>
                  </a:cubicBezTo>
                  <a:cubicBezTo>
                    <a:pt x="89" y="116"/>
                    <a:pt x="87" y="115"/>
                    <a:pt x="85" y="114"/>
                  </a:cubicBezTo>
                  <a:cubicBezTo>
                    <a:pt x="84" y="113"/>
                    <a:pt x="83" y="112"/>
                    <a:pt x="83" y="110"/>
                  </a:cubicBezTo>
                  <a:cubicBezTo>
                    <a:pt x="82" y="109"/>
                    <a:pt x="82" y="106"/>
                    <a:pt x="82" y="102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7"/>
                    <a:pt x="73" y="111"/>
                    <a:pt x="74" y="113"/>
                  </a:cubicBezTo>
                  <a:cubicBezTo>
                    <a:pt x="74" y="115"/>
                    <a:pt x="75" y="117"/>
                    <a:pt x="76" y="119"/>
                  </a:cubicBezTo>
                  <a:cubicBezTo>
                    <a:pt x="78" y="120"/>
                    <a:pt x="80" y="121"/>
                    <a:pt x="82" y="122"/>
                  </a:cubicBezTo>
                  <a:cubicBezTo>
                    <a:pt x="84" y="123"/>
                    <a:pt x="87" y="124"/>
                    <a:pt x="92" y="124"/>
                  </a:cubicBezTo>
                  <a:cubicBezTo>
                    <a:pt x="95" y="124"/>
                    <a:pt x="98" y="124"/>
                    <a:pt x="101" y="123"/>
                  </a:cubicBezTo>
                  <a:cubicBezTo>
                    <a:pt x="103" y="122"/>
                    <a:pt x="105" y="120"/>
                    <a:pt x="106" y="119"/>
                  </a:cubicBezTo>
                  <a:cubicBezTo>
                    <a:pt x="107" y="117"/>
                    <a:pt x="108" y="115"/>
                    <a:pt x="109" y="113"/>
                  </a:cubicBezTo>
                  <a:cubicBezTo>
                    <a:pt x="109" y="111"/>
                    <a:pt x="109" y="107"/>
                    <a:pt x="109" y="101"/>
                  </a:cubicBezTo>
                  <a:lnTo>
                    <a:pt x="109" y="77"/>
                  </a:lnTo>
                  <a:close/>
                  <a:moveTo>
                    <a:pt x="157" y="77"/>
                  </a:moveTo>
                  <a:cubicBezTo>
                    <a:pt x="146" y="77"/>
                    <a:pt x="146" y="77"/>
                    <a:pt x="146" y="77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104"/>
                    <a:pt x="140" y="104"/>
                    <a:pt x="140" y="104"/>
                  </a:cubicBezTo>
                  <a:lnTo>
                    <a:pt x="157" y="77"/>
                  </a:lnTo>
                  <a:close/>
                  <a:moveTo>
                    <a:pt x="171" y="88"/>
                  </a:moveTo>
                  <a:cubicBezTo>
                    <a:pt x="171" y="77"/>
                    <a:pt x="171" y="77"/>
                    <a:pt x="171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9" y="111"/>
                    <a:pt x="169" y="111"/>
                    <a:pt x="169" y="111"/>
                  </a:cubicBezTo>
                  <a:lnTo>
                    <a:pt x="171" y="88"/>
                  </a:lnTo>
                  <a:close/>
                  <a:moveTo>
                    <a:pt x="171" y="114"/>
                  </a:moveTo>
                  <a:cubicBezTo>
                    <a:pt x="162" y="114"/>
                    <a:pt x="162" y="114"/>
                    <a:pt x="162" y="114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71" y="123"/>
                    <a:pt x="171" y="123"/>
                    <a:pt x="171" y="123"/>
                  </a:cubicBezTo>
                  <a:lnTo>
                    <a:pt x="171" y="114"/>
                  </a:lnTo>
                  <a:close/>
                  <a:moveTo>
                    <a:pt x="55" y="106"/>
                  </a:moveTo>
                  <a:cubicBezTo>
                    <a:pt x="56" y="107"/>
                    <a:pt x="56" y="108"/>
                    <a:pt x="56" y="109"/>
                  </a:cubicBezTo>
                  <a:cubicBezTo>
                    <a:pt x="56" y="111"/>
                    <a:pt x="56" y="112"/>
                    <a:pt x="55" y="113"/>
                  </a:cubicBezTo>
                  <a:cubicBezTo>
                    <a:pt x="54" y="114"/>
                    <a:pt x="53" y="115"/>
                    <a:pt x="52" y="115"/>
                  </a:cubicBezTo>
                  <a:cubicBezTo>
                    <a:pt x="51" y="115"/>
                    <a:pt x="49" y="115"/>
                    <a:pt x="45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8" y="103"/>
                    <a:pt x="51" y="103"/>
                    <a:pt x="52" y="104"/>
                  </a:cubicBezTo>
                  <a:cubicBezTo>
                    <a:pt x="54" y="104"/>
                    <a:pt x="55" y="105"/>
                    <a:pt x="55" y="106"/>
                  </a:cubicBezTo>
                  <a:close/>
                  <a:moveTo>
                    <a:pt x="49" y="95"/>
                  </a:moveTo>
                  <a:cubicBezTo>
                    <a:pt x="49" y="96"/>
                    <a:pt x="46" y="96"/>
                    <a:pt x="43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9" y="85"/>
                    <a:pt x="50" y="85"/>
                  </a:cubicBezTo>
                  <a:cubicBezTo>
                    <a:pt x="51" y="85"/>
                    <a:pt x="53" y="86"/>
                    <a:pt x="53" y="87"/>
                  </a:cubicBezTo>
                  <a:cubicBezTo>
                    <a:pt x="54" y="88"/>
                    <a:pt x="55" y="89"/>
                    <a:pt x="55" y="90"/>
                  </a:cubicBezTo>
                  <a:cubicBezTo>
                    <a:pt x="55" y="92"/>
                    <a:pt x="54" y="93"/>
                    <a:pt x="53" y="94"/>
                  </a:cubicBezTo>
                  <a:cubicBezTo>
                    <a:pt x="52" y="95"/>
                    <a:pt x="51" y="95"/>
                    <a:pt x="49" y="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 userDrawn="1"/>
          </p:nvSpPr>
          <p:spPr bwMode="auto">
            <a:xfrm>
              <a:off x="278436" y="3370228"/>
              <a:ext cx="731838" cy="730250"/>
            </a:xfrm>
            <a:custGeom>
              <a:avLst/>
              <a:gdLst>
                <a:gd name="T0" fmla="*/ 414 w 461"/>
                <a:gd name="T1" fmla="*/ 211 h 460"/>
                <a:gd name="T2" fmla="*/ 442 w 461"/>
                <a:gd name="T3" fmla="*/ 116 h 460"/>
                <a:gd name="T4" fmla="*/ 348 w 461"/>
                <a:gd name="T5" fmla="*/ 88 h 460"/>
                <a:gd name="T6" fmla="*/ 301 w 461"/>
                <a:gd name="T7" fmla="*/ 0 h 460"/>
                <a:gd name="T8" fmla="*/ 213 w 461"/>
                <a:gd name="T9" fmla="*/ 48 h 460"/>
                <a:gd name="T10" fmla="*/ 116 w 461"/>
                <a:gd name="T11" fmla="*/ 19 h 460"/>
                <a:gd name="T12" fmla="*/ 88 w 461"/>
                <a:gd name="T13" fmla="*/ 114 h 460"/>
                <a:gd name="T14" fmla="*/ 0 w 461"/>
                <a:gd name="T15" fmla="*/ 161 h 460"/>
                <a:gd name="T16" fmla="*/ 47 w 461"/>
                <a:gd name="T17" fmla="*/ 249 h 460"/>
                <a:gd name="T18" fmla="*/ 19 w 461"/>
                <a:gd name="T19" fmla="*/ 344 h 460"/>
                <a:gd name="T20" fmla="*/ 114 w 461"/>
                <a:gd name="T21" fmla="*/ 372 h 460"/>
                <a:gd name="T22" fmla="*/ 161 w 461"/>
                <a:gd name="T23" fmla="*/ 460 h 460"/>
                <a:gd name="T24" fmla="*/ 248 w 461"/>
                <a:gd name="T25" fmla="*/ 413 h 460"/>
                <a:gd name="T26" fmla="*/ 345 w 461"/>
                <a:gd name="T27" fmla="*/ 441 h 460"/>
                <a:gd name="T28" fmla="*/ 374 w 461"/>
                <a:gd name="T29" fmla="*/ 346 h 460"/>
                <a:gd name="T30" fmla="*/ 461 w 461"/>
                <a:gd name="T31" fmla="*/ 299 h 460"/>
                <a:gd name="T32" fmla="*/ 414 w 461"/>
                <a:gd name="T33" fmla="*/ 211 h 460"/>
                <a:gd name="T34" fmla="*/ 156 w 461"/>
                <a:gd name="T35" fmla="*/ 294 h 460"/>
                <a:gd name="T36" fmla="*/ 133 w 461"/>
                <a:gd name="T37" fmla="*/ 294 h 460"/>
                <a:gd name="T38" fmla="*/ 92 w 461"/>
                <a:gd name="T39" fmla="*/ 225 h 460"/>
                <a:gd name="T40" fmla="*/ 92 w 461"/>
                <a:gd name="T41" fmla="*/ 294 h 460"/>
                <a:gd name="T42" fmla="*/ 69 w 461"/>
                <a:gd name="T43" fmla="*/ 294 h 460"/>
                <a:gd name="T44" fmla="*/ 69 w 461"/>
                <a:gd name="T45" fmla="*/ 195 h 460"/>
                <a:gd name="T46" fmla="*/ 99 w 461"/>
                <a:gd name="T47" fmla="*/ 195 h 460"/>
                <a:gd name="T48" fmla="*/ 133 w 461"/>
                <a:gd name="T49" fmla="*/ 251 h 460"/>
                <a:gd name="T50" fmla="*/ 133 w 461"/>
                <a:gd name="T51" fmla="*/ 195 h 460"/>
                <a:gd name="T52" fmla="*/ 156 w 461"/>
                <a:gd name="T53" fmla="*/ 195 h 460"/>
                <a:gd name="T54" fmla="*/ 156 w 461"/>
                <a:gd name="T55" fmla="*/ 294 h 460"/>
                <a:gd name="T56" fmla="*/ 246 w 461"/>
                <a:gd name="T57" fmla="*/ 213 h 460"/>
                <a:gd name="T58" fmla="*/ 203 w 461"/>
                <a:gd name="T59" fmla="*/ 213 h 460"/>
                <a:gd name="T60" fmla="*/ 203 w 461"/>
                <a:gd name="T61" fmla="*/ 230 h 460"/>
                <a:gd name="T62" fmla="*/ 244 w 461"/>
                <a:gd name="T63" fmla="*/ 230 h 460"/>
                <a:gd name="T64" fmla="*/ 244 w 461"/>
                <a:gd name="T65" fmla="*/ 251 h 460"/>
                <a:gd name="T66" fmla="*/ 203 w 461"/>
                <a:gd name="T67" fmla="*/ 251 h 460"/>
                <a:gd name="T68" fmla="*/ 203 w 461"/>
                <a:gd name="T69" fmla="*/ 275 h 460"/>
                <a:gd name="T70" fmla="*/ 246 w 461"/>
                <a:gd name="T71" fmla="*/ 275 h 460"/>
                <a:gd name="T72" fmla="*/ 246 w 461"/>
                <a:gd name="T73" fmla="*/ 294 h 460"/>
                <a:gd name="T74" fmla="*/ 177 w 461"/>
                <a:gd name="T75" fmla="*/ 294 h 460"/>
                <a:gd name="T76" fmla="*/ 177 w 461"/>
                <a:gd name="T77" fmla="*/ 195 h 460"/>
                <a:gd name="T78" fmla="*/ 246 w 461"/>
                <a:gd name="T79" fmla="*/ 195 h 460"/>
                <a:gd name="T80" fmla="*/ 246 w 461"/>
                <a:gd name="T81" fmla="*/ 213 h 460"/>
                <a:gd name="T82" fmla="*/ 374 w 461"/>
                <a:gd name="T83" fmla="*/ 294 h 460"/>
                <a:gd name="T84" fmla="*/ 345 w 461"/>
                <a:gd name="T85" fmla="*/ 294 h 460"/>
                <a:gd name="T86" fmla="*/ 329 w 461"/>
                <a:gd name="T87" fmla="*/ 232 h 460"/>
                <a:gd name="T88" fmla="*/ 312 w 461"/>
                <a:gd name="T89" fmla="*/ 294 h 460"/>
                <a:gd name="T90" fmla="*/ 284 w 461"/>
                <a:gd name="T91" fmla="*/ 294 h 460"/>
                <a:gd name="T92" fmla="*/ 260 w 461"/>
                <a:gd name="T93" fmla="*/ 195 h 460"/>
                <a:gd name="T94" fmla="*/ 286 w 461"/>
                <a:gd name="T95" fmla="*/ 195 h 460"/>
                <a:gd name="T96" fmla="*/ 301 w 461"/>
                <a:gd name="T97" fmla="*/ 261 h 460"/>
                <a:gd name="T98" fmla="*/ 317 w 461"/>
                <a:gd name="T99" fmla="*/ 195 h 460"/>
                <a:gd name="T100" fmla="*/ 341 w 461"/>
                <a:gd name="T101" fmla="*/ 195 h 460"/>
                <a:gd name="T102" fmla="*/ 357 w 461"/>
                <a:gd name="T103" fmla="*/ 261 h 460"/>
                <a:gd name="T104" fmla="*/ 371 w 461"/>
                <a:gd name="T105" fmla="*/ 195 h 460"/>
                <a:gd name="T106" fmla="*/ 398 w 461"/>
                <a:gd name="T107" fmla="*/ 195 h 460"/>
                <a:gd name="T108" fmla="*/ 374 w 461"/>
                <a:gd name="T109" fmla="*/ 29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1" h="460">
                  <a:moveTo>
                    <a:pt x="414" y="211"/>
                  </a:moveTo>
                  <a:lnTo>
                    <a:pt x="442" y="116"/>
                  </a:lnTo>
                  <a:lnTo>
                    <a:pt x="348" y="88"/>
                  </a:lnTo>
                  <a:lnTo>
                    <a:pt x="301" y="0"/>
                  </a:lnTo>
                  <a:lnTo>
                    <a:pt x="213" y="48"/>
                  </a:lnTo>
                  <a:lnTo>
                    <a:pt x="116" y="19"/>
                  </a:lnTo>
                  <a:lnTo>
                    <a:pt x="88" y="114"/>
                  </a:lnTo>
                  <a:lnTo>
                    <a:pt x="0" y="161"/>
                  </a:lnTo>
                  <a:lnTo>
                    <a:pt x="47" y="249"/>
                  </a:lnTo>
                  <a:lnTo>
                    <a:pt x="19" y="344"/>
                  </a:lnTo>
                  <a:lnTo>
                    <a:pt x="114" y="372"/>
                  </a:lnTo>
                  <a:lnTo>
                    <a:pt x="161" y="460"/>
                  </a:lnTo>
                  <a:lnTo>
                    <a:pt x="248" y="413"/>
                  </a:lnTo>
                  <a:lnTo>
                    <a:pt x="345" y="441"/>
                  </a:lnTo>
                  <a:lnTo>
                    <a:pt x="374" y="346"/>
                  </a:lnTo>
                  <a:lnTo>
                    <a:pt x="461" y="299"/>
                  </a:lnTo>
                  <a:lnTo>
                    <a:pt x="414" y="211"/>
                  </a:lnTo>
                  <a:close/>
                  <a:moveTo>
                    <a:pt x="156" y="294"/>
                  </a:moveTo>
                  <a:lnTo>
                    <a:pt x="133" y="294"/>
                  </a:lnTo>
                  <a:lnTo>
                    <a:pt x="92" y="225"/>
                  </a:lnTo>
                  <a:lnTo>
                    <a:pt x="92" y="294"/>
                  </a:lnTo>
                  <a:lnTo>
                    <a:pt x="69" y="294"/>
                  </a:lnTo>
                  <a:lnTo>
                    <a:pt x="69" y="195"/>
                  </a:lnTo>
                  <a:lnTo>
                    <a:pt x="99" y="195"/>
                  </a:lnTo>
                  <a:lnTo>
                    <a:pt x="133" y="251"/>
                  </a:lnTo>
                  <a:lnTo>
                    <a:pt x="133" y="195"/>
                  </a:lnTo>
                  <a:lnTo>
                    <a:pt x="156" y="195"/>
                  </a:lnTo>
                  <a:lnTo>
                    <a:pt x="156" y="294"/>
                  </a:lnTo>
                  <a:close/>
                  <a:moveTo>
                    <a:pt x="246" y="213"/>
                  </a:moveTo>
                  <a:lnTo>
                    <a:pt x="203" y="213"/>
                  </a:lnTo>
                  <a:lnTo>
                    <a:pt x="203" y="230"/>
                  </a:lnTo>
                  <a:lnTo>
                    <a:pt x="244" y="230"/>
                  </a:lnTo>
                  <a:lnTo>
                    <a:pt x="244" y="251"/>
                  </a:lnTo>
                  <a:lnTo>
                    <a:pt x="203" y="251"/>
                  </a:lnTo>
                  <a:lnTo>
                    <a:pt x="203" y="275"/>
                  </a:lnTo>
                  <a:lnTo>
                    <a:pt x="246" y="275"/>
                  </a:lnTo>
                  <a:lnTo>
                    <a:pt x="246" y="294"/>
                  </a:lnTo>
                  <a:lnTo>
                    <a:pt x="177" y="294"/>
                  </a:lnTo>
                  <a:lnTo>
                    <a:pt x="177" y="195"/>
                  </a:lnTo>
                  <a:lnTo>
                    <a:pt x="246" y="195"/>
                  </a:lnTo>
                  <a:lnTo>
                    <a:pt x="246" y="213"/>
                  </a:lnTo>
                  <a:close/>
                  <a:moveTo>
                    <a:pt x="374" y="294"/>
                  </a:moveTo>
                  <a:lnTo>
                    <a:pt x="345" y="294"/>
                  </a:lnTo>
                  <a:lnTo>
                    <a:pt x="329" y="232"/>
                  </a:lnTo>
                  <a:lnTo>
                    <a:pt x="312" y="294"/>
                  </a:lnTo>
                  <a:lnTo>
                    <a:pt x="284" y="294"/>
                  </a:lnTo>
                  <a:lnTo>
                    <a:pt x="260" y="195"/>
                  </a:lnTo>
                  <a:lnTo>
                    <a:pt x="286" y="195"/>
                  </a:lnTo>
                  <a:lnTo>
                    <a:pt x="301" y="261"/>
                  </a:lnTo>
                  <a:lnTo>
                    <a:pt x="317" y="195"/>
                  </a:lnTo>
                  <a:lnTo>
                    <a:pt x="341" y="195"/>
                  </a:lnTo>
                  <a:lnTo>
                    <a:pt x="357" y="261"/>
                  </a:lnTo>
                  <a:lnTo>
                    <a:pt x="371" y="195"/>
                  </a:lnTo>
                  <a:lnTo>
                    <a:pt x="398" y="195"/>
                  </a:lnTo>
                  <a:lnTo>
                    <a:pt x="374" y="29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47191" y="4302629"/>
              <a:ext cx="739775" cy="744537"/>
            </a:xfrm>
            <a:custGeom>
              <a:avLst/>
              <a:gdLst>
                <a:gd name="T0" fmla="*/ 99 w 197"/>
                <a:gd name="T1" fmla="*/ 198 h 198"/>
                <a:gd name="T2" fmla="*/ 0 w 197"/>
                <a:gd name="T3" fmla="*/ 99 h 198"/>
                <a:gd name="T4" fmla="*/ 99 w 197"/>
                <a:gd name="T5" fmla="*/ 0 h 198"/>
                <a:gd name="T6" fmla="*/ 197 w 197"/>
                <a:gd name="T7" fmla="*/ 99 h 198"/>
                <a:gd name="T8" fmla="*/ 99 w 197"/>
                <a:gd name="T9" fmla="*/ 198 h 198"/>
                <a:gd name="T10" fmla="*/ 74 w 197"/>
                <a:gd name="T11" fmla="*/ 80 h 198"/>
                <a:gd name="T12" fmla="*/ 62 w 197"/>
                <a:gd name="T13" fmla="*/ 95 h 198"/>
                <a:gd name="T14" fmla="*/ 65 w 197"/>
                <a:gd name="T15" fmla="*/ 98 h 198"/>
                <a:gd name="T16" fmla="*/ 87 w 197"/>
                <a:gd name="T17" fmla="*/ 79 h 198"/>
                <a:gd name="T18" fmla="*/ 89 w 197"/>
                <a:gd name="T19" fmla="*/ 85 h 198"/>
                <a:gd name="T20" fmla="*/ 74 w 197"/>
                <a:gd name="T21" fmla="*/ 122 h 198"/>
                <a:gd name="T22" fmla="*/ 65 w 197"/>
                <a:gd name="T23" fmla="*/ 153 h 198"/>
                <a:gd name="T24" fmla="*/ 78 w 197"/>
                <a:gd name="T25" fmla="*/ 165 h 198"/>
                <a:gd name="T26" fmla="*/ 124 w 197"/>
                <a:gd name="T27" fmla="*/ 132 h 198"/>
                <a:gd name="T28" fmla="*/ 122 w 197"/>
                <a:gd name="T29" fmla="*/ 129 h 198"/>
                <a:gd name="T30" fmla="*/ 101 w 197"/>
                <a:gd name="T31" fmla="*/ 147 h 198"/>
                <a:gd name="T32" fmla="*/ 98 w 197"/>
                <a:gd name="T33" fmla="*/ 144 h 198"/>
                <a:gd name="T34" fmla="*/ 102 w 197"/>
                <a:gd name="T35" fmla="*/ 132 h 198"/>
                <a:gd name="T36" fmla="*/ 117 w 197"/>
                <a:gd name="T37" fmla="*/ 91 h 198"/>
                <a:gd name="T38" fmla="*/ 106 w 197"/>
                <a:gd name="T39" fmla="*/ 65 h 198"/>
                <a:gd name="T40" fmla="*/ 74 w 197"/>
                <a:gd name="T41" fmla="*/ 80 h 198"/>
                <a:gd name="T42" fmla="*/ 118 w 197"/>
                <a:gd name="T43" fmla="*/ 27 h 198"/>
                <a:gd name="T44" fmla="*/ 100 w 197"/>
                <a:gd name="T45" fmla="*/ 44 h 198"/>
                <a:gd name="T46" fmla="*/ 115 w 197"/>
                <a:gd name="T47" fmla="*/ 58 h 198"/>
                <a:gd name="T48" fmla="*/ 132 w 197"/>
                <a:gd name="T49" fmla="*/ 41 h 198"/>
                <a:gd name="T50" fmla="*/ 118 w 197"/>
                <a:gd name="T51" fmla="*/ 2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5"/>
                    <a:pt x="44" y="0"/>
                    <a:pt x="99" y="0"/>
                  </a:cubicBezTo>
                  <a:cubicBezTo>
                    <a:pt x="153" y="0"/>
                    <a:pt x="197" y="45"/>
                    <a:pt x="197" y="99"/>
                  </a:cubicBezTo>
                  <a:cubicBezTo>
                    <a:pt x="197" y="154"/>
                    <a:pt x="153" y="198"/>
                    <a:pt x="99" y="198"/>
                  </a:cubicBezTo>
                  <a:close/>
                  <a:moveTo>
                    <a:pt x="74" y="80"/>
                  </a:moveTo>
                  <a:cubicBezTo>
                    <a:pt x="72" y="82"/>
                    <a:pt x="62" y="91"/>
                    <a:pt x="62" y="95"/>
                  </a:cubicBezTo>
                  <a:cubicBezTo>
                    <a:pt x="62" y="96"/>
                    <a:pt x="64" y="98"/>
                    <a:pt x="65" y="98"/>
                  </a:cubicBezTo>
                  <a:cubicBezTo>
                    <a:pt x="69" y="98"/>
                    <a:pt x="79" y="79"/>
                    <a:pt x="87" y="79"/>
                  </a:cubicBezTo>
                  <a:cubicBezTo>
                    <a:pt x="88" y="79"/>
                    <a:pt x="90" y="81"/>
                    <a:pt x="89" y="85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26"/>
                    <a:pt x="65" y="143"/>
                    <a:pt x="65" y="153"/>
                  </a:cubicBezTo>
                  <a:cubicBezTo>
                    <a:pt x="65" y="161"/>
                    <a:pt x="71" y="165"/>
                    <a:pt x="78" y="165"/>
                  </a:cubicBezTo>
                  <a:cubicBezTo>
                    <a:pt x="100" y="165"/>
                    <a:pt x="124" y="139"/>
                    <a:pt x="124" y="132"/>
                  </a:cubicBezTo>
                  <a:cubicBezTo>
                    <a:pt x="124" y="131"/>
                    <a:pt x="123" y="129"/>
                    <a:pt x="122" y="129"/>
                  </a:cubicBezTo>
                  <a:cubicBezTo>
                    <a:pt x="119" y="129"/>
                    <a:pt x="107" y="147"/>
                    <a:pt x="101" y="147"/>
                  </a:cubicBezTo>
                  <a:cubicBezTo>
                    <a:pt x="99" y="147"/>
                    <a:pt x="98" y="146"/>
                    <a:pt x="98" y="144"/>
                  </a:cubicBezTo>
                  <a:cubicBezTo>
                    <a:pt x="98" y="141"/>
                    <a:pt x="101" y="136"/>
                    <a:pt x="102" y="132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25" y="71"/>
                    <a:pt x="115" y="65"/>
                    <a:pt x="106" y="65"/>
                  </a:cubicBezTo>
                  <a:cubicBezTo>
                    <a:pt x="94" y="65"/>
                    <a:pt x="83" y="72"/>
                    <a:pt x="74" y="80"/>
                  </a:cubicBezTo>
                  <a:close/>
                  <a:moveTo>
                    <a:pt x="118" y="27"/>
                  </a:moveTo>
                  <a:cubicBezTo>
                    <a:pt x="108" y="27"/>
                    <a:pt x="100" y="34"/>
                    <a:pt x="100" y="44"/>
                  </a:cubicBezTo>
                  <a:cubicBezTo>
                    <a:pt x="100" y="52"/>
                    <a:pt x="106" y="58"/>
                    <a:pt x="115" y="58"/>
                  </a:cubicBezTo>
                  <a:cubicBezTo>
                    <a:pt x="124" y="58"/>
                    <a:pt x="132" y="51"/>
                    <a:pt x="132" y="41"/>
                  </a:cubicBezTo>
                  <a:cubicBezTo>
                    <a:pt x="132" y="32"/>
                    <a:pt x="126" y="27"/>
                    <a:pt x="118" y="2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1822014" y="4203298"/>
              <a:ext cx="1087406" cy="1120216"/>
            </a:xfrm>
            <a:custGeom>
              <a:avLst/>
              <a:gdLst>
                <a:gd name="T0" fmla="*/ 65 w 196"/>
                <a:gd name="T1" fmla="*/ 90 h 202"/>
                <a:gd name="T2" fmla="*/ 60 w 196"/>
                <a:gd name="T3" fmla="*/ 84 h 202"/>
                <a:gd name="T4" fmla="*/ 53 w 196"/>
                <a:gd name="T5" fmla="*/ 86 h 202"/>
                <a:gd name="T6" fmla="*/ 51 w 196"/>
                <a:gd name="T7" fmla="*/ 94 h 202"/>
                <a:gd name="T8" fmla="*/ 54 w 196"/>
                <a:gd name="T9" fmla="*/ 105 h 202"/>
                <a:gd name="T10" fmla="*/ 59 w 196"/>
                <a:gd name="T11" fmla="*/ 111 h 202"/>
                <a:gd name="T12" fmla="*/ 67 w 196"/>
                <a:gd name="T13" fmla="*/ 109 h 202"/>
                <a:gd name="T14" fmla="*/ 68 w 196"/>
                <a:gd name="T15" fmla="*/ 101 h 202"/>
                <a:gd name="T16" fmla="*/ 142 w 196"/>
                <a:gd name="T17" fmla="*/ 106 h 202"/>
                <a:gd name="T18" fmla="*/ 138 w 196"/>
                <a:gd name="T19" fmla="*/ 96 h 202"/>
                <a:gd name="T20" fmla="*/ 131 w 196"/>
                <a:gd name="T21" fmla="*/ 94 h 202"/>
                <a:gd name="T22" fmla="*/ 126 w 196"/>
                <a:gd name="T23" fmla="*/ 99 h 202"/>
                <a:gd name="T24" fmla="*/ 128 w 196"/>
                <a:gd name="T25" fmla="*/ 110 h 202"/>
                <a:gd name="T26" fmla="*/ 132 w 196"/>
                <a:gd name="T27" fmla="*/ 119 h 202"/>
                <a:gd name="T28" fmla="*/ 138 w 196"/>
                <a:gd name="T29" fmla="*/ 121 h 202"/>
                <a:gd name="T30" fmla="*/ 143 w 196"/>
                <a:gd name="T31" fmla="*/ 116 h 202"/>
                <a:gd name="T32" fmla="*/ 142 w 196"/>
                <a:gd name="T33" fmla="*/ 106 h 202"/>
                <a:gd name="T34" fmla="*/ 176 w 196"/>
                <a:gd name="T35" fmla="*/ 68 h 202"/>
                <a:gd name="T36" fmla="*/ 154 w 196"/>
                <a:gd name="T37" fmla="*/ 35 h 202"/>
                <a:gd name="T38" fmla="*/ 119 w 196"/>
                <a:gd name="T39" fmla="*/ 18 h 202"/>
                <a:gd name="T40" fmla="*/ 81 w 196"/>
                <a:gd name="T41" fmla="*/ 16 h 202"/>
                <a:gd name="T42" fmla="*/ 47 w 196"/>
                <a:gd name="T43" fmla="*/ 33 h 202"/>
                <a:gd name="T44" fmla="*/ 21 w 196"/>
                <a:gd name="T45" fmla="*/ 63 h 202"/>
                <a:gd name="T46" fmla="*/ 11 w 196"/>
                <a:gd name="T47" fmla="*/ 97 h 202"/>
                <a:gd name="T48" fmla="*/ 19 w 196"/>
                <a:gd name="T49" fmla="*/ 135 h 202"/>
                <a:gd name="T50" fmla="*/ 42 w 196"/>
                <a:gd name="T51" fmla="*/ 167 h 202"/>
                <a:gd name="T52" fmla="*/ 74 w 196"/>
                <a:gd name="T53" fmla="*/ 185 h 202"/>
                <a:gd name="T54" fmla="*/ 113 w 196"/>
                <a:gd name="T55" fmla="*/ 186 h 202"/>
                <a:gd name="T56" fmla="*/ 147 w 196"/>
                <a:gd name="T57" fmla="*/ 173 h 202"/>
                <a:gd name="T58" fmla="*/ 173 w 196"/>
                <a:gd name="T59" fmla="*/ 141 h 202"/>
                <a:gd name="T60" fmla="*/ 184 w 196"/>
                <a:gd name="T61" fmla="*/ 103 h 202"/>
                <a:gd name="T62" fmla="*/ 66 w 196"/>
                <a:gd name="T63" fmla="*/ 121 h 202"/>
                <a:gd name="T64" fmla="*/ 38 w 196"/>
                <a:gd name="T65" fmla="*/ 103 h 202"/>
                <a:gd name="T66" fmla="*/ 53 w 196"/>
                <a:gd name="T67" fmla="*/ 74 h 202"/>
                <a:gd name="T68" fmla="*/ 81 w 196"/>
                <a:gd name="T69" fmla="*/ 92 h 202"/>
                <a:gd name="T70" fmla="*/ 66 w 196"/>
                <a:gd name="T71" fmla="*/ 121 h 202"/>
                <a:gd name="T72" fmla="*/ 100 w 196"/>
                <a:gd name="T73" fmla="*/ 63 h 202"/>
                <a:gd name="T74" fmla="*/ 94 w 196"/>
                <a:gd name="T75" fmla="*/ 143 h 202"/>
                <a:gd name="T76" fmla="*/ 155 w 196"/>
                <a:gd name="T77" fmla="*/ 122 h 202"/>
                <a:gd name="T78" fmla="*/ 124 w 196"/>
                <a:gd name="T79" fmla="*/ 130 h 202"/>
                <a:gd name="T80" fmla="*/ 114 w 196"/>
                <a:gd name="T81" fmla="*/ 94 h 202"/>
                <a:gd name="T82" fmla="*/ 146 w 196"/>
                <a:gd name="T83" fmla="*/ 86 h 202"/>
                <a:gd name="T84" fmla="*/ 155 w 196"/>
                <a:gd name="T85" fmla="*/ 12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02">
                  <a:moveTo>
                    <a:pt x="67" y="96"/>
                  </a:moveTo>
                  <a:cubicBezTo>
                    <a:pt x="66" y="93"/>
                    <a:pt x="66" y="92"/>
                    <a:pt x="65" y="90"/>
                  </a:cubicBezTo>
                  <a:cubicBezTo>
                    <a:pt x="65" y="88"/>
                    <a:pt x="64" y="87"/>
                    <a:pt x="63" y="86"/>
                  </a:cubicBezTo>
                  <a:cubicBezTo>
                    <a:pt x="62" y="85"/>
                    <a:pt x="61" y="84"/>
                    <a:pt x="60" y="84"/>
                  </a:cubicBezTo>
                  <a:cubicBezTo>
                    <a:pt x="59" y="84"/>
                    <a:pt x="58" y="84"/>
                    <a:pt x="56" y="84"/>
                  </a:cubicBezTo>
                  <a:cubicBezTo>
                    <a:pt x="55" y="84"/>
                    <a:pt x="54" y="85"/>
                    <a:pt x="53" y="86"/>
                  </a:cubicBezTo>
                  <a:cubicBezTo>
                    <a:pt x="52" y="87"/>
                    <a:pt x="52" y="88"/>
                    <a:pt x="51" y="89"/>
                  </a:cubicBezTo>
                  <a:cubicBezTo>
                    <a:pt x="51" y="90"/>
                    <a:pt x="51" y="92"/>
                    <a:pt x="51" y="94"/>
                  </a:cubicBezTo>
                  <a:cubicBezTo>
                    <a:pt x="52" y="96"/>
                    <a:pt x="52" y="97"/>
                    <a:pt x="53" y="99"/>
                  </a:cubicBezTo>
                  <a:cubicBezTo>
                    <a:pt x="53" y="102"/>
                    <a:pt x="54" y="104"/>
                    <a:pt x="54" y="105"/>
                  </a:cubicBezTo>
                  <a:cubicBezTo>
                    <a:pt x="55" y="107"/>
                    <a:pt x="56" y="108"/>
                    <a:pt x="57" y="109"/>
                  </a:cubicBezTo>
                  <a:cubicBezTo>
                    <a:pt x="57" y="110"/>
                    <a:pt x="58" y="111"/>
                    <a:pt x="59" y="111"/>
                  </a:cubicBezTo>
                  <a:cubicBezTo>
                    <a:pt x="61" y="111"/>
                    <a:pt x="62" y="111"/>
                    <a:pt x="63" y="111"/>
                  </a:cubicBezTo>
                  <a:cubicBezTo>
                    <a:pt x="65" y="111"/>
                    <a:pt x="66" y="110"/>
                    <a:pt x="67" y="109"/>
                  </a:cubicBezTo>
                  <a:cubicBezTo>
                    <a:pt x="68" y="108"/>
                    <a:pt x="68" y="107"/>
                    <a:pt x="68" y="106"/>
                  </a:cubicBezTo>
                  <a:cubicBezTo>
                    <a:pt x="68" y="105"/>
                    <a:pt x="68" y="103"/>
                    <a:pt x="68" y="101"/>
                  </a:cubicBezTo>
                  <a:cubicBezTo>
                    <a:pt x="68" y="100"/>
                    <a:pt x="68" y="98"/>
                    <a:pt x="67" y="96"/>
                  </a:cubicBezTo>
                  <a:close/>
                  <a:moveTo>
                    <a:pt x="142" y="106"/>
                  </a:moveTo>
                  <a:cubicBezTo>
                    <a:pt x="141" y="104"/>
                    <a:pt x="141" y="102"/>
                    <a:pt x="140" y="100"/>
                  </a:cubicBezTo>
                  <a:cubicBezTo>
                    <a:pt x="140" y="99"/>
                    <a:pt x="139" y="97"/>
                    <a:pt x="138" y="96"/>
                  </a:cubicBezTo>
                  <a:cubicBezTo>
                    <a:pt x="137" y="95"/>
                    <a:pt x="136" y="95"/>
                    <a:pt x="135" y="94"/>
                  </a:cubicBezTo>
                  <a:cubicBezTo>
                    <a:pt x="134" y="94"/>
                    <a:pt x="133" y="94"/>
                    <a:pt x="131" y="94"/>
                  </a:cubicBezTo>
                  <a:cubicBezTo>
                    <a:pt x="130" y="95"/>
                    <a:pt x="129" y="95"/>
                    <a:pt x="128" y="96"/>
                  </a:cubicBezTo>
                  <a:cubicBezTo>
                    <a:pt x="127" y="97"/>
                    <a:pt x="127" y="98"/>
                    <a:pt x="126" y="99"/>
                  </a:cubicBezTo>
                  <a:cubicBezTo>
                    <a:pt x="126" y="101"/>
                    <a:pt x="126" y="102"/>
                    <a:pt x="126" y="104"/>
                  </a:cubicBezTo>
                  <a:cubicBezTo>
                    <a:pt x="127" y="106"/>
                    <a:pt x="127" y="108"/>
                    <a:pt x="128" y="110"/>
                  </a:cubicBezTo>
                  <a:cubicBezTo>
                    <a:pt x="128" y="112"/>
                    <a:pt x="129" y="114"/>
                    <a:pt x="129" y="115"/>
                  </a:cubicBezTo>
                  <a:cubicBezTo>
                    <a:pt x="130" y="117"/>
                    <a:pt x="131" y="118"/>
                    <a:pt x="132" y="119"/>
                  </a:cubicBezTo>
                  <a:cubicBezTo>
                    <a:pt x="132" y="120"/>
                    <a:pt x="133" y="121"/>
                    <a:pt x="134" y="121"/>
                  </a:cubicBezTo>
                  <a:cubicBezTo>
                    <a:pt x="136" y="122"/>
                    <a:pt x="137" y="122"/>
                    <a:pt x="138" y="121"/>
                  </a:cubicBezTo>
                  <a:cubicBezTo>
                    <a:pt x="140" y="121"/>
                    <a:pt x="141" y="120"/>
                    <a:pt x="142" y="119"/>
                  </a:cubicBezTo>
                  <a:cubicBezTo>
                    <a:pt x="143" y="119"/>
                    <a:pt x="143" y="117"/>
                    <a:pt x="143" y="116"/>
                  </a:cubicBezTo>
                  <a:cubicBezTo>
                    <a:pt x="144" y="115"/>
                    <a:pt x="144" y="114"/>
                    <a:pt x="143" y="112"/>
                  </a:cubicBezTo>
                  <a:cubicBezTo>
                    <a:pt x="143" y="110"/>
                    <a:pt x="143" y="108"/>
                    <a:pt x="142" y="106"/>
                  </a:cubicBezTo>
                  <a:close/>
                  <a:moveTo>
                    <a:pt x="196" y="83"/>
                  </a:moveTo>
                  <a:cubicBezTo>
                    <a:pt x="176" y="68"/>
                    <a:pt x="176" y="68"/>
                    <a:pt x="176" y="68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72" y="169"/>
                    <a:pt x="172" y="169"/>
                    <a:pt x="172" y="169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84" y="103"/>
                    <a:pt x="184" y="103"/>
                    <a:pt x="184" y="103"/>
                  </a:cubicBezTo>
                  <a:lnTo>
                    <a:pt x="196" y="83"/>
                  </a:lnTo>
                  <a:close/>
                  <a:moveTo>
                    <a:pt x="66" y="121"/>
                  </a:moveTo>
                  <a:cubicBezTo>
                    <a:pt x="59" y="123"/>
                    <a:pt x="53" y="123"/>
                    <a:pt x="49" y="120"/>
                  </a:cubicBezTo>
                  <a:cubicBezTo>
                    <a:pt x="44" y="117"/>
                    <a:pt x="41" y="111"/>
                    <a:pt x="38" y="103"/>
                  </a:cubicBezTo>
                  <a:cubicBezTo>
                    <a:pt x="36" y="95"/>
                    <a:pt x="36" y="89"/>
                    <a:pt x="39" y="84"/>
                  </a:cubicBezTo>
                  <a:cubicBezTo>
                    <a:pt x="42" y="79"/>
                    <a:pt x="46" y="75"/>
                    <a:pt x="53" y="74"/>
                  </a:cubicBezTo>
                  <a:cubicBezTo>
                    <a:pt x="60" y="72"/>
                    <a:pt x="66" y="72"/>
                    <a:pt x="71" y="75"/>
                  </a:cubicBezTo>
                  <a:cubicBezTo>
                    <a:pt x="75" y="78"/>
                    <a:pt x="79" y="84"/>
                    <a:pt x="81" y="92"/>
                  </a:cubicBezTo>
                  <a:cubicBezTo>
                    <a:pt x="83" y="100"/>
                    <a:pt x="83" y="106"/>
                    <a:pt x="80" y="111"/>
                  </a:cubicBezTo>
                  <a:cubicBezTo>
                    <a:pt x="78" y="116"/>
                    <a:pt x="73" y="119"/>
                    <a:pt x="66" y="121"/>
                  </a:cubicBezTo>
                  <a:close/>
                  <a:moveTo>
                    <a:pt x="81" y="146"/>
                  </a:moveTo>
                  <a:cubicBezTo>
                    <a:pt x="100" y="63"/>
                    <a:pt x="100" y="63"/>
                    <a:pt x="100" y="63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94" y="143"/>
                    <a:pt x="94" y="143"/>
                    <a:pt x="94" y="143"/>
                  </a:cubicBezTo>
                  <a:lnTo>
                    <a:pt x="81" y="146"/>
                  </a:lnTo>
                  <a:close/>
                  <a:moveTo>
                    <a:pt x="155" y="122"/>
                  </a:moveTo>
                  <a:cubicBezTo>
                    <a:pt x="153" y="126"/>
                    <a:pt x="148" y="130"/>
                    <a:pt x="141" y="132"/>
                  </a:cubicBezTo>
                  <a:cubicBezTo>
                    <a:pt x="134" y="134"/>
                    <a:pt x="128" y="133"/>
                    <a:pt x="124" y="130"/>
                  </a:cubicBezTo>
                  <a:cubicBezTo>
                    <a:pt x="119" y="127"/>
                    <a:pt x="116" y="122"/>
                    <a:pt x="113" y="114"/>
                  </a:cubicBezTo>
                  <a:cubicBezTo>
                    <a:pt x="111" y="106"/>
                    <a:pt x="112" y="99"/>
                    <a:pt x="114" y="94"/>
                  </a:cubicBezTo>
                  <a:cubicBezTo>
                    <a:pt x="117" y="89"/>
                    <a:pt x="122" y="86"/>
                    <a:pt x="128" y="84"/>
                  </a:cubicBezTo>
                  <a:cubicBezTo>
                    <a:pt x="136" y="82"/>
                    <a:pt x="141" y="83"/>
                    <a:pt x="146" y="86"/>
                  </a:cubicBezTo>
                  <a:cubicBezTo>
                    <a:pt x="151" y="89"/>
                    <a:pt x="154" y="94"/>
                    <a:pt x="156" y="102"/>
                  </a:cubicBezTo>
                  <a:cubicBezTo>
                    <a:pt x="158" y="110"/>
                    <a:pt x="158" y="117"/>
                    <a:pt x="155" y="12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 rot="17877841">
              <a:off x="2340481" y="5289687"/>
              <a:ext cx="1006475" cy="744537"/>
            </a:xfrm>
            <a:custGeom>
              <a:avLst/>
              <a:gdLst>
                <a:gd name="T0" fmla="*/ 163 w 268"/>
                <a:gd name="T1" fmla="*/ 36 h 198"/>
                <a:gd name="T2" fmla="*/ 151 w 268"/>
                <a:gd name="T3" fmla="*/ 87 h 198"/>
                <a:gd name="T4" fmla="*/ 146 w 268"/>
                <a:gd name="T5" fmla="*/ 0 h 198"/>
                <a:gd name="T6" fmla="*/ 97 w 268"/>
                <a:gd name="T7" fmla="*/ 32 h 198"/>
                <a:gd name="T8" fmla="*/ 82 w 268"/>
                <a:gd name="T9" fmla="*/ 105 h 198"/>
                <a:gd name="T10" fmla="*/ 73 w 268"/>
                <a:gd name="T11" fmla="*/ 63 h 198"/>
                <a:gd name="T12" fmla="*/ 138 w 268"/>
                <a:gd name="T13" fmla="*/ 198 h 198"/>
                <a:gd name="T14" fmla="*/ 163 w 268"/>
                <a:gd name="T15" fmla="*/ 36 h 198"/>
                <a:gd name="T16" fmla="*/ 116 w 268"/>
                <a:gd name="T17" fmla="*/ 168 h 198"/>
                <a:gd name="T18" fmla="*/ 103 w 268"/>
                <a:gd name="T19" fmla="*/ 168 h 198"/>
                <a:gd name="T20" fmla="*/ 103 w 268"/>
                <a:gd name="T21" fmla="*/ 144 h 198"/>
                <a:gd name="T22" fmla="*/ 87 w 268"/>
                <a:gd name="T23" fmla="*/ 144 h 198"/>
                <a:gd name="T24" fmla="*/ 87 w 268"/>
                <a:gd name="T25" fmla="*/ 168 h 198"/>
                <a:gd name="T26" fmla="*/ 75 w 268"/>
                <a:gd name="T27" fmla="*/ 168 h 198"/>
                <a:gd name="T28" fmla="*/ 75 w 268"/>
                <a:gd name="T29" fmla="*/ 115 h 198"/>
                <a:gd name="T30" fmla="*/ 87 w 268"/>
                <a:gd name="T31" fmla="*/ 115 h 198"/>
                <a:gd name="T32" fmla="*/ 87 w 268"/>
                <a:gd name="T33" fmla="*/ 136 h 198"/>
                <a:gd name="T34" fmla="*/ 103 w 268"/>
                <a:gd name="T35" fmla="*/ 136 h 198"/>
                <a:gd name="T36" fmla="*/ 103 w 268"/>
                <a:gd name="T37" fmla="*/ 115 h 198"/>
                <a:gd name="T38" fmla="*/ 116 w 268"/>
                <a:gd name="T39" fmla="*/ 115 h 198"/>
                <a:gd name="T40" fmla="*/ 116 w 268"/>
                <a:gd name="T41" fmla="*/ 168 h 198"/>
                <a:gd name="T42" fmla="*/ 158 w 268"/>
                <a:gd name="T43" fmla="*/ 160 h 198"/>
                <a:gd name="T44" fmla="*/ 141 w 268"/>
                <a:gd name="T45" fmla="*/ 166 h 198"/>
                <a:gd name="T46" fmla="*/ 124 w 268"/>
                <a:gd name="T47" fmla="*/ 159 h 198"/>
                <a:gd name="T48" fmla="*/ 118 w 268"/>
                <a:gd name="T49" fmla="*/ 141 h 198"/>
                <a:gd name="T50" fmla="*/ 124 w 268"/>
                <a:gd name="T51" fmla="*/ 123 h 198"/>
                <a:gd name="T52" fmla="*/ 141 w 268"/>
                <a:gd name="T53" fmla="*/ 117 h 198"/>
                <a:gd name="T54" fmla="*/ 158 w 268"/>
                <a:gd name="T55" fmla="*/ 123 h 198"/>
                <a:gd name="T56" fmla="*/ 164 w 268"/>
                <a:gd name="T57" fmla="*/ 141 h 198"/>
                <a:gd name="T58" fmla="*/ 158 w 268"/>
                <a:gd name="T59" fmla="*/ 160 h 198"/>
                <a:gd name="T60" fmla="*/ 187 w 268"/>
                <a:gd name="T61" fmla="*/ 128 h 198"/>
                <a:gd name="T62" fmla="*/ 187 w 268"/>
                <a:gd name="T63" fmla="*/ 168 h 198"/>
                <a:gd name="T64" fmla="*/ 175 w 268"/>
                <a:gd name="T65" fmla="*/ 168 h 198"/>
                <a:gd name="T66" fmla="*/ 175 w 268"/>
                <a:gd name="T67" fmla="*/ 128 h 198"/>
                <a:gd name="T68" fmla="*/ 161 w 268"/>
                <a:gd name="T69" fmla="*/ 128 h 198"/>
                <a:gd name="T70" fmla="*/ 161 w 268"/>
                <a:gd name="T71" fmla="*/ 115 h 198"/>
                <a:gd name="T72" fmla="*/ 201 w 268"/>
                <a:gd name="T73" fmla="*/ 115 h 198"/>
                <a:gd name="T74" fmla="*/ 201 w 268"/>
                <a:gd name="T75" fmla="*/ 128 h 198"/>
                <a:gd name="T76" fmla="*/ 187 w 268"/>
                <a:gd name="T77" fmla="*/ 128 h 198"/>
                <a:gd name="T78" fmla="*/ 148 w 268"/>
                <a:gd name="T79" fmla="*/ 129 h 198"/>
                <a:gd name="T80" fmla="*/ 145 w 268"/>
                <a:gd name="T81" fmla="*/ 127 h 198"/>
                <a:gd name="T82" fmla="*/ 141 w 268"/>
                <a:gd name="T83" fmla="*/ 126 h 198"/>
                <a:gd name="T84" fmla="*/ 137 w 268"/>
                <a:gd name="T85" fmla="*/ 126 h 198"/>
                <a:gd name="T86" fmla="*/ 133 w 268"/>
                <a:gd name="T87" fmla="*/ 129 h 198"/>
                <a:gd name="T88" fmla="*/ 131 w 268"/>
                <a:gd name="T89" fmla="*/ 134 h 198"/>
                <a:gd name="T90" fmla="*/ 130 w 268"/>
                <a:gd name="T91" fmla="*/ 141 h 198"/>
                <a:gd name="T92" fmla="*/ 131 w 268"/>
                <a:gd name="T93" fmla="*/ 149 h 198"/>
                <a:gd name="T94" fmla="*/ 133 w 268"/>
                <a:gd name="T95" fmla="*/ 153 h 198"/>
                <a:gd name="T96" fmla="*/ 137 w 268"/>
                <a:gd name="T97" fmla="*/ 156 h 198"/>
                <a:gd name="T98" fmla="*/ 141 w 268"/>
                <a:gd name="T99" fmla="*/ 157 h 198"/>
                <a:gd name="T100" fmla="*/ 145 w 268"/>
                <a:gd name="T101" fmla="*/ 156 h 198"/>
                <a:gd name="T102" fmla="*/ 148 w 268"/>
                <a:gd name="T103" fmla="*/ 153 h 198"/>
                <a:gd name="T104" fmla="*/ 151 w 268"/>
                <a:gd name="T105" fmla="*/ 149 h 198"/>
                <a:gd name="T106" fmla="*/ 151 w 268"/>
                <a:gd name="T107" fmla="*/ 141 h 198"/>
                <a:gd name="T108" fmla="*/ 151 w 268"/>
                <a:gd name="T109" fmla="*/ 134 h 198"/>
                <a:gd name="T110" fmla="*/ 148 w 268"/>
                <a:gd name="T111" fmla="*/ 12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98">
                  <a:moveTo>
                    <a:pt x="163" y="36"/>
                  </a:moveTo>
                  <a:cubicBezTo>
                    <a:pt x="184" y="83"/>
                    <a:pt x="155" y="87"/>
                    <a:pt x="151" y="87"/>
                  </a:cubicBezTo>
                  <a:cubicBezTo>
                    <a:pt x="112" y="88"/>
                    <a:pt x="138" y="4"/>
                    <a:pt x="146" y="0"/>
                  </a:cubicBezTo>
                  <a:cubicBezTo>
                    <a:pt x="142" y="0"/>
                    <a:pt x="116" y="0"/>
                    <a:pt x="97" y="32"/>
                  </a:cubicBezTo>
                  <a:cubicBezTo>
                    <a:pt x="77" y="66"/>
                    <a:pt x="106" y="98"/>
                    <a:pt x="82" y="105"/>
                  </a:cubicBezTo>
                  <a:cubicBezTo>
                    <a:pt x="64" y="113"/>
                    <a:pt x="71" y="71"/>
                    <a:pt x="73" y="63"/>
                  </a:cubicBezTo>
                  <a:cubicBezTo>
                    <a:pt x="63" y="62"/>
                    <a:pt x="0" y="198"/>
                    <a:pt x="138" y="198"/>
                  </a:cubicBezTo>
                  <a:cubicBezTo>
                    <a:pt x="268" y="198"/>
                    <a:pt x="204" y="38"/>
                    <a:pt x="163" y="36"/>
                  </a:cubicBezTo>
                  <a:close/>
                  <a:moveTo>
                    <a:pt x="116" y="168"/>
                  </a:moveTo>
                  <a:cubicBezTo>
                    <a:pt x="103" y="168"/>
                    <a:pt x="103" y="168"/>
                    <a:pt x="103" y="168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75" y="168"/>
                    <a:pt x="75" y="168"/>
                    <a:pt x="75" y="168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6" y="115"/>
                    <a:pt x="116" y="115"/>
                    <a:pt x="116" y="115"/>
                  </a:cubicBezTo>
                  <a:lnTo>
                    <a:pt x="116" y="168"/>
                  </a:lnTo>
                  <a:close/>
                  <a:moveTo>
                    <a:pt x="158" y="160"/>
                  </a:moveTo>
                  <a:cubicBezTo>
                    <a:pt x="154" y="164"/>
                    <a:pt x="148" y="166"/>
                    <a:pt x="141" y="166"/>
                  </a:cubicBezTo>
                  <a:cubicBezTo>
                    <a:pt x="134" y="166"/>
                    <a:pt x="128" y="164"/>
                    <a:pt x="124" y="159"/>
                  </a:cubicBezTo>
                  <a:cubicBezTo>
                    <a:pt x="120" y="155"/>
                    <a:pt x="118" y="149"/>
                    <a:pt x="118" y="141"/>
                  </a:cubicBezTo>
                  <a:cubicBezTo>
                    <a:pt x="118" y="134"/>
                    <a:pt x="120" y="128"/>
                    <a:pt x="124" y="123"/>
                  </a:cubicBezTo>
                  <a:cubicBezTo>
                    <a:pt x="128" y="119"/>
                    <a:pt x="134" y="117"/>
                    <a:pt x="141" y="117"/>
                  </a:cubicBezTo>
                  <a:cubicBezTo>
                    <a:pt x="148" y="117"/>
                    <a:pt x="154" y="119"/>
                    <a:pt x="158" y="123"/>
                  </a:cubicBezTo>
                  <a:cubicBezTo>
                    <a:pt x="162" y="128"/>
                    <a:pt x="164" y="134"/>
                    <a:pt x="164" y="141"/>
                  </a:cubicBezTo>
                  <a:cubicBezTo>
                    <a:pt x="164" y="149"/>
                    <a:pt x="162" y="155"/>
                    <a:pt x="158" y="160"/>
                  </a:cubicBezTo>
                  <a:close/>
                  <a:moveTo>
                    <a:pt x="187" y="128"/>
                  </a:moveTo>
                  <a:cubicBezTo>
                    <a:pt x="187" y="168"/>
                    <a:pt x="187" y="168"/>
                    <a:pt x="187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28"/>
                    <a:pt x="201" y="128"/>
                    <a:pt x="201" y="128"/>
                  </a:cubicBezTo>
                  <a:lnTo>
                    <a:pt x="187" y="128"/>
                  </a:lnTo>
                  <a:close/>
                  <a:moveTo>
                    <a:pt x="148" y="129"/>
                  </a:moveTo>
                  <a:cubicBezTo>
                    <a:pt x="147" y="128"/>
                    <a:pt x="146" y="127"/>
                    <a:pt x="145" y="127"/>
                  </a:cubicBezTo>
                  <a:cubicBezTo>
                    <a:pt x="144" y="126"/>
                    <a:pt x="142" y="126"/>
                    <a:pt x="141" y="126"/>
                  </a:cubicBezTo>
                  <a:cubicBezTo>
                    <a:pt x="139" y="126"/>
                    <a:pt x="138" y="126"/>
                    <a:pt x="137" y="126"/>
                  </a:cubicBezTo>
                  <a:cubicBezTo>
                    <a:pt x="136" y="127"/>
                    <a:pt x="135" y="128"/>
                    <a:pt x="133" y="129"/>
                  </a:cubicBezTo>
                  <a:cubicBezTo>
                    <a:pt x="132" y="130"/>
                    <a:pt x="132" y="132"/>
                    <a:pt x="131" y="134"/>
                  </a:cubicBezTo>
                  <a:cubicBezTo>
                    <a:pt x="130" y="136"/>
                    <a:pt x="130" y="139"/>
                    <a:pt x="130" y="141"/>
                  </a:cubicBezTo>
                  <a:cubicBezTo>
                    <a:pt x="130" y="144"/>
                    <a:pt x="130" y="147"/>
                    <a:pt x="131" y="149"/>
                  </a:cubicBezTo>
                  <a:cubicBezTo>
                    <a:pt x="132" y="151"/>
                    <a:pt x="132" y="152"/>
                    <a:pt x="133" y="153"/>
                  </a:cubicBezTo>
                  <a:cubicBezTo>
                    <a:pt x="134" y="155"/>
                    <a:pt x="136" y="156"/>
                    <a:pt x="137" y="156"/>
                  </a:cubicBezTo>
                  <a:cubicBezTo>
                    <a:pt x="138" y="157"/>
                    <a:pt x="139" y="157"/>
                    <a:pt x="141" y="157"/>
                  </a:cubicBezTo>
                  <a:cubicBezTo>
                    <a:pt x="142" y="157"/>
                    <a:pt x="144" y="157"/>
                    <a:pt x="145" y="156"/>
                  </a:cubicBezTo>
                  <a:cubicBezTo>
                    <a:pt x="146" y="156"/>
                    <a:pt x="147" y="155"/>
                    <a:pt x="148" y="153"/>
                  </a:cubicBezTo>
                  <a:cubicBezTo>
                    <a:pt x="149" y="152"/>
                    <a:pt x="150" y="150"/>
                    <a:pt x="151" y="149"/>
                  </a:cubicBezTo>
                  <a:cubicBezTo>
                    <a:pt x="151" y="147"/>
                    <a:pt x="151" y="144"/>
                    <a:pt x="151" y="141"/>
                  </a:cubicBezTo>
                  <a:cubicBezTo>
                    <a:pt x="151" y="139"/>
                    <a:pt x="151" y="136"/>
                    <a:pt x="151" y="134"/>
                  </a:cubicBezTo>
                  <a:cubicBezTo>
                    <a:pt x="150" y="132"/>
                    <a:pt x="149" y="131"/>
                    <a:pt x="148" y="12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 userDrawn="1"/>
          </p:nvSpPr>
          <p:spPr bwMode="auto">
            <a:xfrm>
              <a:off x="285384" y="5285719"/>
              <a:ext cx="744538" cy="752475"/>
            </a:xfrm>
            <a:custGeom>
              <a:avLst/>
              <a:gdLst>
                <a:gd name="T0" fmla="*/ 89 w 198"/>
                <a:gd name="T1" fmla="*/ 104 h 200"/>
                <a:gd name="T2" fmla="*/ 81 w 198"/>
                <a:gd name="T3" fmla="*/ 104 h 200"/>
                <a:gd name="T4" fmla="*/ 191 w 198"/>
                <a:gd name="T5" fmla="*/ 63 h 200"/>
                <a:gd name="T6" fmla="*/ 149 w 198"/>
                <a:gd name="T7" fmla="*/ 14 h 200"/>
                <a:gd name="T8" fmla="*/ 89 w 198"/>
                <a:gd name="T9" fmla="*/ 1 h 200"/>
                <a:gd name="T10" fmla="*/ 33 w 198"/>
                <a:gd name="T11" fmla="*/ 26 h 200"/>
                <a:gd name="T12" fmla="*/ 2 w 198"/>
                <a:gd name="T13" fmla="*/ 78 h 200"/>
                <a:gd name="T14" fmla="*/ 8 w 198"/>
                <a:gd name="T15" fmla="*/ 139 h 200"/>
                <a:gd name="T16" fmla="*/ 48 w 198"/>
                <a:gd name="T17" fmla="*/ 185 h 200"/>
                <a:gd name="T18" fmla="*/ 107 w 198"/>
                <a:gd name="T19" fmla="*/ 199 h 200"/>
                <a:gd name="T20" fmla="*/ 163 w 198"/>
                <a:gd name="T21" fmla="*/ 176 h 200"/>
                <a:gd name="T22" fmla="*/ 195 w 198"/>
                <a:gd name="T23" fmla="*/ 124 h 200"/>
                <a:gd name="T24" fmla="*/ 62 w 198"/>
                <a:gd name="T25" fmla="*/ 116 h 200"/>
                <a:gd name="T26" fmla="*/ 43 w 198"/>
                <a:gd name="T27" fmla="*/ 119 h 200"/>
                <a:gd name="T28" fmla="*/ 37 w 198"/>
                <a:gd name="T29" fmla="*/ 107 h 200"/>
                <a:gd name="T30" fmla="*/ 44 w 198"/>
                <a:gd name="T31" fmla="*/ 111 h 200"/>
                <a:gd name="T32" fmla="*/ 53 w 198"/>
                <a:gd name="T33" fmla="*/ 112 h 200"/>
                <a:gd name="T34" fmla="*/ 56 w 198"/>
                <a:gd name="T35" fmla="*/ 111 h 200"/>
                <a:gd name="T36" fmla="*/ 56 w 198"/>
                <a:gd name="T37" fmla="*/ 106 h 200"/>
                <a:gd name="T38" fmla="*/ 49 w 198"/>
                <a:gd name="T39" fmla="*/ 104 h 200"/>
                <a:gd name="T40" fmla="*/ 39 w 198"/>
                <a:gd name="T41" fmla="*/ 99 h 200"/>
                <a:gd name="T42" fmla="*/ 41 w 198"/>
                <a:gd name="T43" fmla="*/ 83 h 200"/>
                <a:gd name="T44" fmla="*/ 59 w 198"/>
                <a:gd name="T45" fmla="*/ 81 h 200"/>
                <a:gd name="T46" fmla="*/ 65 w 198"/>
                <a:gd name="T47" fmla="*/ 91 h 200"/>
                <a:gd name="T48" fmla="*/ 59 w 198"/>
                <a:gd name="T49" fmla="*/ 88 h 200"/>
                <a:gd name="T50" fmla="*/ 51 w 198"/>
                <a:gd name="T51" fmla="*/ 87 h 200"/>
                <a:gd name="T52" fmla="*/ 47 w 198"/>
                <a:gd name="T53" fmla="*/ 89 h 200"/>
                <a:gd name="T54" fmla="*/ 48 w 198"/>
                <a:gd name="T55" fmla="*/ 93 h 200"/>
                <a:gd name="T56" fmla="*/ 55 w 198"/>
                <a:gd name="T57" fmla="*/ 96 h 200"/>
                <a:gd name="T58" fmla="*/ 65 w 198"/>
                <a:gd name="T59" fmla="*/ 100 h 200"/>
                <a:gd name="T60" fmla="*/ 62 w 198"/>
                <a:gd name="T61" fmla="*/ 116 h 200"/>
                <a:gd name="T62" fmla="*/ 91 w 198"/>
                <a:gd name="T63" fmla="*/ 111 h 200"/>
                <a:gd name="T64" fmla="*/ 77 w 198"/>
                <a:gd name="T65" fmla="*/ 119 h 200"/>
                <a:gd name="T66" fmla="*/ 80 w 198"/>
                <a:gd name="T67" fmla="*/ 81 h 200"/>
                <a:gd name="T68" fmla="*/ 103 w 198"/>
                <a:gd name="T69" fmla="*/ 119 h 200"/>
                <a:gd name="T70" fmla="*/ 133 w 198"/>
                <a:gd name="T71" fmla="*/ 119 h 200"/>
                <a:gd name="T72" fmla="*/ 107 w 198"/>
                <a:gd name="T73" fmla="*/ 81 h 200"/>
                <a:gd name="T74" fmla="*/ 117 w 198"/>
                <a:gd name="T75" fmla="*/ 111 h 200"/>
                <a:gd name="T76" fmla="*/ 133 w 198"/>
                <a:gd name="T77" fmla="*/ 119 h 200"/>
                <a:gd name="T78" fmla="*/ 146 w 198"/>
                <a:gd name="T79" fmla="*/ 88 h 200"/>
                <a:gd name="T80" fmla="*/ 161 w 198"/>
                <a:gd name="T81" fmla="*/ 95 h 200"/>
                <a:gd name="T82" fmla="*/ 146 w 198"/>
                <a:gd name="T83" fmla="*/ 102 h 200"/>
                <a:gd name="T84" fmla="*/ 162 w 198"/>
                <a:gd name="T85" fmla="*/ 111 h 200"/>
                <a:gd name="T86" fmla="*/ 137 w 198"/>
                <a:gd name="T87" fmla="*/ 119 h 200"/>
                <a:gd name="T88" fmla="*/ 162 w 198"/>
                <a:gd name="T89" fmla="*/ 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200">
                  <a:moveTo>
                    <a:pt x="81" y="104"/>
                  </a:moveTo>
                  <a:cubicBezTo>
                    <a:pt x="89" y="104"/>
                    <a:pt x="89" y="104"/>
                    <a:pt x="89" y="104"/>
                  </a:cubicBezTo>
                  <a:cubicBezTo>
                    <a:pt x="85" y="92"/>
                    <a:pt x="85" y="92"/>
                    <a:pt x="85" y="92"/>
                  </a:cubicBezTo>
                  <a:lnTo>
                    <a:pt x="81" y="104"/>
                  </a:lnTo>
                  <a:close/>
                  <a:moveTo>
                    <a:pt x="186" y="94"/>
                  </a:moveTo>
                  <a:cubicBezTo>
                    <a:pt x="193" y="85"/>
                    <a:pt x="195" y="74"/>
                    <a:pt x="191" y="63"/>
                  </a:cubicBezTo>
                  <a:cubicBezTo>
                    <a:pt x="186" y="51"/>
                    <a:pt x="175" y="44"/>
                    <a:pt x="164" y="44"/>
                  </a:cubicBezTo>
                  <a:cubicBezTo>
                    <a:pt x="165" y="32"/>
                    <a:pt x="159" y="20"/>
                    <a:pt x="149" y="14"/>
                  </a:cubicBezTo>
                  <a:cubicBezTo>
                    <a:pt x="139" y="8"/>
                    <a:pt x="127" y="9"/>
                    <a:pt x="117" y="15"/>
                  </a:cubicBezTo>
                  <a:cubicBezTo>
                    <a:pt x="111" y="6"/>
                    <a:pt x="101" y="0"/>
                    <a:pt x="89" y="1"/>
                  </a:cubicBezTo>
                  <a:cubicBezTo>
                    <a:pt x="77" y="2"/>
                    <a:pt x="68" y="10"/>
                    <a:pt x="64" y="20"/>
                  </a:cubicBezTo>
                  <a:cubicBezTo>
                    <a:pt x="54" y="16"/>
                    <a:pt x="42" y="18"/>
                    <a:pt x="33" y="26"/>
                  </a:cubicBezTo>
                  <a:cubicBezTo>
                    <a:pt x="25" y="33"/>
                    <a:pt x="21" y="45"/>
                    <a:pt x="24" y="56"/>
                  </a:cubicBezTo>
                  <a:cubicBezTo>
                    <a:pt x="13" y="59"/>
                    <a:pt x="5" y="67"/>
                    <a:pt x="2" y="78"/>
                  </a:cubicBezTo>
                  <a:cubicBezTo>
                    <a:pt x="0" y="90"/>
                    <a:pt x="4" y="101"/>
                    <a:pt x="12" y="108"/>
                  </a:cubicBezTo>
                  <a:cubicBezTo>
                    <a:pt x="5" y="116"/>
                    <a:pt x="3" y="128"/>
                    <a:pt x="8" y="139"/>
                  </a:cubicBezTo>
                  <a:cubicBezTo>
                    <a:pt x="12" y="150"/>
                    <a:pt x="22" y="156"/>
                    <a:pt x="33" y="157"/>
                  </a:cubicBezTo>
                  <a:cubicBezTo>
                    <a:pt x="33" y="168"/>
                    <a:pt x="38" y="179"/>
                    <a:pt x="48" y="185"/>
                  </a:cubicBezTo>
                  <a:cubicBezTo>
                    <a:pt x="58" y="191"/>
                    <a:pt x="70" y="191"/>
                    <a:pt x="79" y="185"/>
                  </a:cubicBezTo>
                  <a:cubicBezTo>
                    <a:pt x="85" y="194"/>
                    <a:pt x="95" y="200"/>
                    <a:pt x="107" y="199"/>
                  </a:cubicBezTo>
                  <a:cubicBezTo>
                    <a:pt x="119" y="198"/>
                    <a:pt x="128" y="191"/>
                    <a:pt x="133" y="181"/>
                  </a:cubicBezTo>
                  <a:cubicBezTo>
                    <a:pt x="143" y="185"/>
                    <a:pt x="154" y="183"/>
                    <a:pt x="163" y="176"/>
                  </a:cubicBezTo>
                  <a:cubicBezTo>
                    <a:pt x="172" y="168"/>
                    <a:pt x="176" y="157"/>
                    <a:pt x="173" y="146"/>
                  </a:cubicBezTo>
                  <a:cubicBezTo>
                    <a:pt x="184" y="143"/>
                    <a:pt x="193" y="135"/>
                    <a:pt x="195" y="124"/>
                  </a:cubicBezTo>
                  <a:cubicBezTo>
                    <a:pt x="198" y="112"/>
                    <a:pt x="194" y="101"/>
                    <a:pt x="186" y="94"/>
                  </a:cubicBezTo>
                  <a:close/>
                  <a:moveTo>
                    <a:pt x="62" y="116"/>
                  </a:moveTo>
                  <a:cubicBezTo>
                    <a:pt x="59" y="118"/>
                    <a:pt x="55" y="119"/>
                    <a:pt x="50" y="119"/>
                  </a:cubicBezTo>
                  <a:cubicBezTo>
                    <a:pt x="47" y="119"/>
                    <a:pt x="45" y="119"/>
                    <a:pt x="43" y="119"/>
                  </a:cubicBezTo>
                  <a:cubicBezTo>
                    <a:pt x="41" y="118"/>
                    <a:pt x="38" y="117"/>
                    <a:pt x="37" y="11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9" y="109"/>
                    <a:pt x="41" y="110"/>
                    <a:pt x="44" y="111"/>
                  </a:cubicBezTo>
                  <a:cubicBezTo>
                    <a:pt x="46" y="112"/>
                    <a:pt x="48" y="112"/>
                    <a:pt x="50" y="112"/>
                  </a:cubicBezTo>
                  <a:cubicBezTo>
                    <a:pt x="51" y="112"/>
                    <a:pt x="52" y="112"/>
                    <a:pt x="53" y="112"/>
                  </a:cubicBezTo>
                  <a:cubicBezTo>
                    <a:pt x="53" y="112"/>
                    <a:pt x="54" y="112"/>
                    <a:pt x="55" y="112"/>
                  </a:cubicBezTo>
                  <a:cubicBezTo>
                    <a:pt x="55" y="111"/>
                    <a:pt x="56" y="111"/>
                    <a:pt x="56" y="111"/>
                  </a:cubicBezTo>
                  <a:cubicBezTo>
                    <a:pt x="57" y="110"/>
                    <a:pt x="57" y="109"/>
                    <a:pt x="57" y="108"/>
                  </a:cubicBezTo>
                  <a:cubicBezTo>
                    <a:pt x="57" y="107"/>
                    <a:pt x="57" y="107"/>
                    <a:pt x="56" y="106"/>
                  </a:cubicBezTo>
                  <a:cubicBezTo>
                    <a:pt x="55" y="106"/>
                    <a:pt x="54" y="105"/>
                    <a:pt x="53" y="105"/>
                  </a:cubicBezTo>
                  <a:cubicBezTo>
                    <a:pt x="52" y="104"/>
                    <a:pt x="51" y="104"/>
                    <a:pt x="49" y="104"/>
                  </a:cubicBezTo>
                  <a:cubicBezTo>
                    <a:pt x="48" y="104"/>
                    <a:pt x="46" y="103"/>
                    <a:pt x="45" y="103"/>
                  </a:cubicBezTo>
                  <a:cubicBezTo>
                    <a:pt x="42" y="102"/>
                    <a:pt x="40" y="100"/>
                    <a:pt x="39" y="99"/>
                  </a:cubicBezTo>
                  <a:cubicBezTo>
                    <a:pt x="37" y="97"/>
                    <a:pt x="37" y="95"/>
                    <a:pt x="37" y="92"/>
                  </a:cubicBezTo>
                  <a:cubicBezTo>
                    <a:pt x="37" y="88"/>
                    <a:pt x="38" y="86"/>
                    <a:pt x="41" y="83"/>
                  </a:cubicBezTo>
                  <a:cubicBezTo>
                    <a:pt x="44" y="81"/>
                    <a:pt x="48" y="80"/>
                    <a:pt x="53" y="80"/>
                  </a:cubicBezTo>
                  <a:cubicBezTo>
                    <a:pt x="55" y="80"/>
                    <a:pt x="57" y="80"/>
                    <a:pt x="59" y="81"/>
                  </a:cubicBezTo>
                  <a:cubicBezTo>
                    <a:pt x="62" y="81"/>
                    <a:pt x="64" y="82"/>
                    <a:pt x="65" y="8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3" y="90"/>
                    <a:pt x="61" y="89"/>
                    <a:pt x="59" y="88"/>
                  </a:cubicBezTo>
                  <a:cubicBezTo>
                    <a:pt x="57" y="87"/>
                    <a:pt x="55" y="87"/>
                    <a:pt x="53" y="87"/>
                  </a:cubicBezTo>
                  <a:cubicBezTo>
                    <a:pt x="52" y="87"/>
                    <a:pt x="52" y="87"/>
                    <a:pt x="51" y="87"/>
                  </a:cubicBezTo>
                  <a:cubicBezTo>
                    <a:pt x="50" y="87"/>
                    <a:pt x="49" y="87"/>
                    <a:pt x="49" y="88"/>
                  </a:cubicBezTo>
                  <a:cubicBezTo>
                    <a:pt x="48" y="88"/>
                    <a:pt x="48" y="88"/>
                    <a:pt x="47" y="89"/>
                  </a:cubicBezTo>
                  <a:cubicBezTo>
                    <a:pt x="47" y="90"/>
                    <a:pt x="47" y="90"/>
                    <a:pt x="47" y="91"/>
                  </a:cubicBezTo>
                  <a:cubicBezTo>
                    <a:pt x="47" y="92"/>
                    <a:pt x="47" y="93"/>
                    <a:pt x="48" y="93"/>
                  </a:cubicBezTo>
                  <a:cubicBezTo>
                    <a:pt x="48" y="94"/>
                    <a:pt x="50" y="94"/>
                    <a:pt x="52" y="95"/>
                  </a:cubicBezTo>
                  <a:cubicBezTo>
                    <a:pt x="53" y="95"/>
                    <a:pt x="54" y="95"/>
                    <a:pt x="55" y="96"/>
                  </a:cubicBezTo>
                  <a:cubicBezTo>
                    <a:pt x="56" y="96"/>
                    <a:pt x="58" y="96"/>
                    <a:pt x="59" y="97"/>
                  </a:cubicBezTo>
                  <a:cubicBezTo>
                    <a:pt x="62" y="98"/>
                    <a:pt x="64" y="99"/>
                    <a:pt x="65" y="100"/>
                  </a:cubicBezTo>
                  <a:cubicBezTo>
                    <a:pt x="66" y="102"/>
                    <a:pt x="67" y="104"/>
                    <a:pt x="67" y="107"/>
                  </a:cubicBezTo>
                  <a:cubicBezTo>
                    <a:pt x="67" y="111"/>
                    <a:pt x="65" y="114"/>
                    <a:pt x="62" y="116"/>
                  </a:cubicBezTo>
                  <a:close/>
                  <a:moveTo>
                    <a:pt x="94" y="119"/>
                  </a:moveTo>
                  <a:cubicBezTo>
                    <a:pt x="91" y="111"/>
                    <a:pt x="91" y="111"/>
                    <a:pt x="9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4" y="119"/>
                  </a:lnTo>
                  <a:close/>
                  <a:moveTo>
                    <a:pt x="133" y="119"/>
                  </a:moveTo>
                  <a:cubicBezTo>
                    <a:pt x="107" y="119"/>
                    <a:pt x="107" y="119"/>
                    <a:pt x="107" y="11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19"/>
                  </a:lnTo>
                  <a:close/>
                  <a:moveTo>
                    <a:pt x="162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162" y="8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 userDrawn="1"/>
          </p:nvSpPr>
          <p:spPr bwMode="auto">
            <a:xfrm>
              <a:off x="2980586" y="1763774"/>
              <a:ext cx="1016159" cy="1016158"/>
            </a:xfrm>
            <a:custGeom>
              <a:avLst/>
              <a:gdLst>
                <a:gd name="T0" fmla="*/ 104 w 198"/>
                <a:gd name="T1" fmla="*/ 187 h 198"/>
                <a:gd name="T2" fmla="*/ 68 w 198"/>
                <a:gd name="T3" fmla="*/ 179 h 198"/>
                <a:gd name="T4" fmla="*/ 0 w 198"/>
                <a:gd name="T5" fmla="*/ 198 h 198"/>
                <a:gd name="T6" fmla="*/ 31 w 198"/>
                <a:gd name="T7" fmla="*/ 152 h 198"/>
                <a:gd name="T8" fmla="*/ 11 w 198"/>
                <a:gd name="T9" fmla="*/ 93 h 198"/>
                <a:gd name="T10" fmla="*/ 104 w 198"/>
                <a:gd name="T11" fmla="*/ 0 h 198"/>
                <a:gd name="T12" fmla="*/ 198 w 198"/>
                <a:gd name="T13" fmla="*/ 93 h 198"/>
                <a:gd name="T14" fmla="*/ 104 w 198"/>
                <a:gd name="T15" fmla="*/ 187 h 198"/>
                <a:gd name="T16" fmla="*/ 76 w 198"/>
                <a:gd name="T17" fmla="*/ 137 h 198"/>
                <a:gd name="T18" fmla="*/ 89 w 198"/>
                <a:gd name="T19" fmla="*/ 151 h 198"/>
                <a:gd name="T20" fmla="*/ 106 w 198"/>
                <a:gd name="T21" fmla="*/ 134 h 198"/>
                <a:gd name="T22" fmla="*/ 92 w 198"/>
                <a:gd name="T23" fmla="*/ 120 h 198"/>
                <a:gd name="T24" fmla="*/ 76 w 198"/>
                <a:gd name="T25" fmla="*/ 137 h 198"/>
                <a:gd name="T26" fmla="*/ 109 w 198"/>
                <a:gd name="T27" fmla="*/ 33 h 198"/>
                <a:gd name="T28" fmla="*/ 81 w 198"/>
                <a:gd name="T29" fmla="*/ 40 h 198"/>
                <a:gd name="T30" fmla="*/ 84 w 198"/>
                <a:gd name="T31" fmla="*/ 57 h 198"/>
                <a:gd name="T32" fmla="*/ 102 w 198"/>
                <a:gd name="T33" fmla="*/ 53 h 198"/>
                <a:gd name="T34" fmla="*/ 112 w 198"/>
                <a:gd name="T35" fmla="*/ 61 h 198"/>
                <a:gd name="T36" fmla="*/ 99 w 198"/>
                <a:gd name="T37" fmla="*/ 79 h 198"/>
                <a:gd name="T38" fmla="*/ 83 w 198"/>
                <a:gd name="T39" fmla="*/ 107 h 198"/>
                <a:gd name="T40" fmla="*/ 83 w 198"/>
                <a:gd name="T41" fmla="*/ 112 h 198"/>
                <a:gd name="T42" fmla="*/ 106 w 198"/>
                <a:gd name="T43" fmla="*/ 112 h 198"/>
                <a:gd name="T44" fmla="*/ 107 w 198"/>
                <a:gd name="T45" fmla="*/ 108 h 198"/>
                <a:gd name="T46" fmla="*/ 119 w 198"/>
                <a:gd name="T47" fmla="*/ 88 h 198"/>
                <a:gd name="T48" fmla="*/ 137 w 198"/>
                <a:gd name="T49" fmla="*/ 56 h 198"/>
                <a:gd name="T50" fmla="*/ 109 w 198"/>
                <a:gd name="T51" fmla="*/ 3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98">
                  <a:moveTo>
                    <a:pt x="104" y="187"/>
                  </a:moveTo>
                  <a:cubicBezTo>
                    <a:pt x="91" y="187"/>
                    <a:pt x="79" y="184"/>
                    <a:pt x="68" y="179"/>
                  </a:cubicBezTo>
                  <a:cubicBezTo>
                    <a:pt x="43" y="198"/>
                    <a:pt x="0" y="198"/>
                    <a:pt x="0" y="198"/>
                  </a:cubicBezTo>
                  <a:cubicBezTo>
                    <a:pt x="0" y="198"/>
                    <a:pt x="22" y="183"/>
                    <a:pt x="31" y="152"/>
                  </a:cubicBezTo>
                  <a:cubicBezTo>
                    <a:pt x="19" y="136"/>
                    <a:pt x="11" y="115"/>
                    <a:pt x="11" y="93"/>
                  </a:cubicBezTo>
                  <a:cubicBezTo>
                    <a:pt x="11" y="42"/>
                    <a:pt x="53" y="0"/>
                    <a:pt x="104" y="0"/>
                  </a:cubicBezTo>
                  <a:cubicBezTo>
                    <a:pt x="156" y="0"/>
                    <a:pt x="198" y="42"/>
                    <a:pt x="198" y="93"/>
                  </a:cubicBezTo>
                  <a:cubicBezTo>
                    <a:pt x="198" y="145"/>
                    <a:pt x="156" y="187"/>
                    <a:pt x="104" y="187"/>
                  </a:cubicBezTo>
                  <a:close/>
                  <a:moveTo>
                    <a:pt x="76" y="137"/>
                  </a:moveTo>
                  <a:cubicBezTo>
                    <a:pt x="76" y="145"/>
                    <a:pt x="81" y="151"/>
                    <a:pt x="89" y="151"/>
                  </a:cubicBezTo>
                  <a:cubicBezTo>
                    <a:pt x="99" y="151"/>
                    <a:pt x="106" y="144"/>
                    <a:pt x="106" y="134"/>
                  </a:cubicBezTo>
                  <a:cubicBezTo>
                    <a:pt x="106" y="126"/>
                    <a:pt x="100" y="120"/>
                    <a:pt x="92" y="120"/>
                  </a:cubicBezTo>
                  <a:cubicBezTo>
                    <a:pt x="82" y="120"/>
                    <a:pt x="76" y="128"/>
                    <a:pt x="76" y="137"/>
                  </a:cubicBezTo>
                  <a:close/>
                  <a:moveTo>
                    <a:pt x="109" y="33"/>
                  </a:moveTo>
                  <a:cubicBezTo>
                    <a:pt x="97" y="33"/>
                    <a:pt x="87" y="37"/>
                    <a:pt x="81" y="4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9" y="54"/>
                    <a:pt x="95" y="53"/>
                    <a:pt x="102" y="53"/>
                  </a:cubicBezTo>
                  <a:cubicBezTo>
                    <a:pt x="110" y="53"/>
                    <a:pt x="112" y="56"/>
                    <a:pt x="112" y="61"/>
                  </a:cubicBezTo>
                  <a:cubicBezTo>
                    <a:pt x="112" y="67"/>
                    <a:pt x="105" y="72"/>
                    <a:pt x="99" y="79"/>
                  </a:cubicBezTo>
                  <a:cubicBezTo>
                    <a:pt x="89" y="89"/>
                    <a:pt x="85" y="98"/>
                    <a:pt x="83" y="107"/>
                  </a:cubicBezTo>
                  <a:cubicBezTo>
                    <a:pt x="83" y="109"/>
                    <a:pt x="83" y="110"/>
                    <a:pt x="83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7" y="110"/>
                    <a:pt x="107" y="109"/>
                    <a:pt x="107" y="108"/>
                  </a:cubicBezTo>
                  <a:cubicBezTo>
                    <a:pt x="109" y="100"/>
                    <a:pt x="112" y="94"/>
                    <a:pt x="119" y="88"/>
                  </a:cubicBezTo>
                  <a:cubicBezTo>
                    <a:pt x="128" y="78"/>
                    <a:pt x="137" y="69"/>
                    <a:pt x="137" y="56"/>
                  </a:cubicBezTo>
                  <a:cubicBezTo>
                    <a:pt x="137" y="42"/>
                    <a:pt x="126" y="33"/>
                    <a:pt x="109" y="3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 userDrawn="1"/>
          </p:nvSpPr>
          <p:spPr bwMode="auto">
            <a:xfrm>
              <a:off x="1775538" y="1167409"/>
              <a:ext cx="1136121" cy="1131094"/>
            </a:xfrm>
            <a:custGeom>
              <a:avLst/>
              <a:gdLst>
                <a:gd name="T0" fmla="*/ 0 w 191"/>
                <a:gd name="T1" fmla="*/ 95 h 190"/>
                <a:gd name="T2" fmla="*/ 2 w 191"/>
                <a:gd name="T3" fmla="*/ 78 h 190"/>
                <a:gd name="T4" fmla="*/ 96 w 191"/>
                <a:gd name="T5" fmla="*/ 0 h 190"/>
                <a:gd name="T6" fmla="*/ 96 w 191"/>
                <a:gd name="T7" fmla="*/ 190 h 190"/>
                <a:gd name="T8" fmla="*/ 146 w 191"/>
                <a:gd name="T9" fmla="*/ 72 h 190"/>
                <a:gd name="T10" fmla="*/ 175 w 191"/>
                <a:gd name="T11" fmla="*/ 66 h 190"/>
                <a:gd name="T12" fmla="*/ 139 w 191"/>
                <a:gd name="T13" fmla="*/ 55 h 190"/>
                <a:gd name="T14" fmla="*/ 154 w 191"/>
                <a:gd name="T15" fmla="*/ 34 h 190"/>
                <a:gd name="T16" fmla="*/ 82 w 191"/>
                <a:gd name="T17" fmla="*/ 34 h 190"/>
                <a:gd name="T18" fmla="*/ 106 w 191"/>
                <a:gd name="T19" fmla="*/ 51 h 190"/>
                <a:gd name="T20" fmla="*/ 81 w 191"/>
                <a:gd name="T21" fmla="*/ 43 h 190"/>
                <a:gd name="T22" fmla="*/ 66 w 191"/>
                <a:gd name="T23" fmla="*/ 45 h 190"/>
                <a:gd name="T24" fmla="*/ 36 w 191"/>
                <a:gd name="T25" fmla="*/ 96 h 190"/>
                <a:gd name="T26" fmla="*/ 47 w 191"/>
                <a:gd name="T27" fmla="*/ 107 h 190"/>
                <a:gd name="T28" fmla="*/ 59 w 191"/>
                <a:gd name="T29" fmla="*/ 104 h 190"/>
                <a:gd name="T30" fmla="*/ 101 w 191"/>
                <a:gd name="T31" fmla="*/ 87 h 190"/>
                <a:gd name="T32" fmla="*/ 69 w 191"/>
                <a:gd name="T33" fmla="*/ 115 h 190"/>
                <a:gd name="T34" fmla="*/ 108 w 191"/>
                <a:gd name="T35" fmla="*/ 93 h 190"/>
                <a:gd name="T36" fmla="*/ 110 w 191"/>
                <a:gd name="T37" fmla="*/ 124 h 190"/>
                <a:gd name="T38" fmla="*/ 141 w 191"/>
                <a:gd name="T39" fmla="*/ 117 h 190"/>
                <a:gd name="T40" fmla="*/ 140 w 191"/>
                <a:gd name="T41" fmla="*/ 87 h 190"/>
                <a:gd name="T42" fmla="*/ 157 w 191"/>
                <a:gd name="T43" fmla="*/ 123 h 190"/>
                <a:gd name="T44" fmla="*/ 181 w 191"/>
                <a:gd name="T45" fmla="*/ 95 h 190"/>
                <a:gd name="T46" fmla="*/ 145 w 191"/>
                <a:gd name="T47" fmla="*/ 75 h 190"/>
                <a:gd name="T48" fmla="*/ 30 w 191"/>
                <a:gd name="T49" fmla="*/ 106 h 190"/>
                <a:gd name="T50" fmla="*/ 26 w 191"/>
                <a:gd name="T51" fmla="*/ 107 h 190"/>
                <a:gd name="T52" fmla="*/ 28 w 191"/>
                <a:gd name="T53" fmla="*/ 146 h 190"/>
                <a:gd name="T54" fmla="*/ 43 w 191"/>
                <a:gd name="T55" fmla="*/ 116 h 190"/>
                <a:gd name="T56" fmla="*/ 119 w 191"/>
                <a:gd name="T57" fmla="*/ 166 h 190"/>
                <a:gd name="T58" fmla="*/ 118 w 191"/>
                <a:gd name="T59" fmla="*/ 177 h 190"/>
                <a:gd name="T60" fmla="*/ 143 w 191"/>
                <a:gd name="T61" fmla="*/ 142 h 190"/>
                <a:gd name="T62" fmla="*/ 110 w 191"/>
                <a:gd name="T63" fmla="*/ 131 h 190"/>
                <a:gd name="T64" fmla="*/ 119 w 191"/>
                <a:gd name="T65" fmla="*/ 166 h 190"/>
                <a:gd name="T66" fmla="*/ 159 w 191"/>
                <a:gd name="T67" fmla="*/ 129 h 190"/>
                <a:gd name="T68" fmla="*/ 151 w 191"/>
                <a:gd name="T69" fmla="*/ 141 h 190"/>
                <a:gd name="T70" fmla="*/ 175 w 191"/>
                <a:gd name="T71" fmla="*/ 126 h 190"/>
                <a:gd name="T72" fmla="*/ 112 w 191"/>
                <a:gd name="T73" fmla="*/ 178 h 190"/>
                <a:gd name="T74" fmla="*/ 110 w 191"/>
                <a:gd name="T75" fmla="*/ 173 h 190"/>
                <a:gd name="T76" fmla="*/ 107 w 191"/>
                <a:gd name="T77" fmla="*/ 160 h 190"/>
                <a:gd name="T78" fmla="*/ 67 w 191"/>
                <a:gd name="T79" fmla="*/ 123 h 190"/>
                <a:gd name="T80" fmla="*/ 48 w 191"/>
                <a:gd name="T81" fmla="*/ 127 h 190"/>
                <a:gd name="T82" fmla="*/ 96 w 191"/>
                <a:gd name="T83" fmla="*/ 180 h 190"/>
                <a:gd name="T84" fmla="*/ 19 w 191"/>
                <a:gd name="T85" fmla="*/ 104 h 190"/>
                <a:gd name="T86" fmla="*/ 11 w 191"/>
                <a:gd name="T87" fmla="*/ 92 h 190"/>
                <a:gd name="T88" fmla="*/ 15 w 191"/>
                <a:gd name="T89" fmla="*/ 121 h 190"/>
                <a:gd name="T90" fmla="*/ 18 w 191"/>
                <a:gd name="T91" fmla="*/ 90 h 190"/>
                <a:gd name="T92" fmla="*/ 26 w 191"/>
                <a:gd name="T93" fmla="*/ 86 h 190"/>
                <a:gd name="T94" fmla="*/ 62 w 191"/>
                <a:gd name="T95" fmla="*/ 37 h 190"/>
                <a:gd name="T96" fmla="*/ 42 w 191"/>
                <a:gd name="T97" fmla="*/ 29 h 190"/>
                <a:gd name="T98" fmla="*/ 49 w 191"/>
                <a:gd name="T99" fmla="*/ 24 h 190"/>
                <a:gd name="T100" fmla="*/ 72 w 191"/>
                <a:gd name="T101" fmla="*/ 27 h 190"/>
                <a:gd name="T102" fmla="*/ 121 w 191"/>
                <a:gd name="T103" fmla="*/ 14 h 190"/>
                <a:gd name="T104" fmla="*/ 49 w 191"/>
                <a:gd name="T105" fmla="*/ 24 h 190"/>
                <a:gd name="T106" fmla="*/ 102 w 191"/>
                <a:gd name="T107" fmla="*/ 71 h 190"/>
                <a:gd name="T108" fmla="*/ 138 w 191"/>
                <a:gd name="T109" fmla="*/ 71 h 190"/>
                <a:gd name="T110" fmla="*/ 120 w 191"/>
                <a:gd name="T111" fmla="*/ 60 h 190"/>
                <a:gd name="T112" fmla="*/ 120 w 191"/>
                <a:gd name="T113" fmla="*/ 83 h 190"/>
                <a:gd name="T114" fmla="*/ 120 w 191"/>
                <a:gd name="T115" fmla="*/ 60 h 190"/>
                <a:gd name="T116" fmla="*/ 115 w 191"/>
                <a:gd name="T117" fmla="*/ 71 h 190"/>
                <a:gd name="T118" fmla="*/ 126 w 191"/>
                <a:gd name="T119" fmla="*/ 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90">
                  <a:moveTo>
                    <a:pt x="96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90"/>
                    <a:pt x="1" y="85"/>
                    <a:pt x="2" y="80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34"/>
                    <a:pt x="49" y="0"/>
                    <a:pt x="96" y="0"/>
                  </a:cubicBezTo>
                  <a:cubicBezTo>
                    <a:pt x="148" y="0"/>
                    <a:pt x="191" y="42"/>
                    <a:pt x="191" y="95"/>
                  </a:cubicBezTo>
                  <a:cubicBezTo>
                    <a:pt x="191" y="147"/>
                    <a:pt x="148" y="190"/>
                    <a:pt x="96" y="190"/>
                  </a:cubicBezTo>
                  <a:close/>
                  <a:moveTo>
                    <a:pt x="145" y="75"/>
                  </a:moveTo>
                  <a:cubicBezTo>
                    <a:pt x="145" y="74"/>
                    <a:pt x="146" y="73"/>
                    <a:pt x="146" y="72"/>
                  </a:cubicBezTo>
                  <a:cubicBezTo>
                    <a:pt x="146" y="70"/>
                    <a:pt x="145" y="68"/>
                    <a:pt x="145" y="67"/>
                  </a:cubicBezTo>
                  <a:cubicBezTo>
                    <a:pt x="154" y="66"/>
                    <a:pt x="164" y="65"/>
                    <a:pt x="175" y="66"/>
                  </a:cubicBezTo>
                  <a:cubicBezTo>
                    <a:pt x="172" y="56"/>
                    <a:pt x="167" y="47"/>
                    <a:pt x="160" y="40"/>
                  </a:cubicBezTo>
                  <a:cubicBezTo>
                    <a:pt x="155" y="42"/>
                    <a:pt x="147" y="47"/>
                    <a:pt x="139" y="55"/>
                  </a:cubicBezTo>
                  <a:cubicBezTo>
                    <a:pt x="138" y="53"/>
                    <a:pt x="136" y="52"/>
                    <a:pt x="134" y="50"/>
                  </a:cubicBezTo>
                  <a:cubicBezTo>
                    <a:pt x="142" y="42"/>
                    <a:pt x="150" y="36"/>
                    <a:pt x="154" y="34"/>
                  </a:cubicBezTo>
                  <a:cubicBezTo>
                    <a:pt x="147" y="27"/>
                    <a:pt x="139" y="22"/>
                    <a:pt x="131" y="18"/>
                  </a:cubicBezTo>
                  <a:cubicBezTo>
                    <a:pt x="123" y="19"/>
                    <a:pt x="103" y="22"/>
                    <a:pt x="82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90" y="40"/>
                    <a:pt x="99" y="45"/>
                    <a:pt x="106" y="51"/>
                  </a:cubicBezTo>
                  <a:cubicBezTo>
                    <a:pt x="105" y="52"/>
                    <a:pt x="103" y="53"/>
                    <a:pt x="102" y="55"/>
                  </a:cubicBezTo>
                  <a:cubicBezTo>
                    <a:pt x="96" y="51"/>
                    <a:pt x="89" y="46"/>
                    <a:pt x="81" y="43"/>
                  </a:cubicBezTo>
                  <a:cubicBezTo>
                    <a:pt x="79" y="45"/>
                    <a:pt x="76" y="47"/>
                    <a:pt x="72" y="47"/>
                  </a:cubicBezTo>
                  <a:cubicBezTo>
                    <a:pt x="70" y="47"/>
                    <a:pt x="68" y="46"/>
                    <a:pt x="66" y="45"/>
                  </a:cubicBezTo>
                  <a:cubicBezTo>
                    <a:pt x="54" y="55"/>
                    <a:pt x="42" y="69"/>
                    <a:pt x="33" y="89"/>
                  </a:cubicBezTo>
                  <a:cubicBezTo>
                    <a:pt x="35" y="91"/>
                    <a:pt x="36" y="93"/>
                    <a:pt x="36" y="96"/>
                  </a:cubicBezTo>
                  <a:cubicBezTo>
                    <a:pt x="36" y="98"/>
                    <a:pt x="36" y="100"/>
                    <a:pt x="35" y="101"/>
                  </a:cubicBezTo>
                  <a:cubicBezTo>
                    <a:pt x="39" y="103"/>
                    <a:pt x="43" y="105"/>
                    <a:pt x="47" y="107"/>
                  </a:cubicBezTo>
                  <a:cubicBezTo>
                    <a:pt x="49" y="105"/>
                    <a:pt x="52" y="103"/>
                    <a:pt x="56" y="103"/>
                  </a:cubicBezTo>
                  <a:cubicBezTo>
                    <a:pt x="57" y="103"/>
                    <a:pt x="58" y="103"/>
                    <a:pt x="59" y="104"/>
                  </a:cubicBezTo>
                  <a:cubicBezTo>
                    <a:pt x="69" y="95"/>
                    <a:pt x="81" y="86"/>
                    <a:pt x="97" y="79"/>
                  </a:cubicBezTo>
                  <a:cubicBezTo>
                    <a:pt x="98" y="82"/>
                    <a:pt x="99" y="85"/>
                    <a:pt x="101" y="87"/>
                  </a:cubicBezTo>
                  <a:cubicBezTo>
                    <a:pt x="89" y="92"/>
                    <a:pt x="77" y="99"/>
                    <a:pt x="66" y="108"/>
                  </a:cubicBezTo>
                  <a:cubicBezTo>
                    <a:pt x="67" y="110"/>
                    <a:pt x="68" y="113"/>
                    <a:pt x="69" y="115"/>
                  </a:cubicBezTo>
                  <a:cubicBezTo>
                    <a:pt x="79" y="119"/>
                    <a:pt x="90" y="121"/>
                    <a:pt x="103" y="123"/>
                  </a:cubicBezTo>
                  <a:cubicBezTo>
                    <a:pt x="103" y="112"/>
                    <a:pt x="105" y="102"/>
                    <a:pt x="108" y="93"/>
                  </a:cubicBezTo>
                  <a:cubicBezTo>
                    <a:pt x="110" y="95"/>
                    <a:pt x="112" y="96"/>
                    <a:pt x="115" y="96"/>
                  </a:cubicBezTo>
                  <a:cubicBezTo>
                    <a:pt x="112" y="104"/>
                    <a:pt x="111" y="114"/>
                    <a:pt x="110" y="124"/>
                  </a:cubicBezTo>
                  <a:cubicBezTo>
                    <a:pt x="118" y="125"/>
                    <a:pt x="126" y="125"/>
                    <a:pt x="134" y="125"/>
                  </a:cubicBezTo>
                  <a:cubicBezTo>
                    <a:pt x="136" y="122"/>
                    <a:pt x="138" y="119"/>
                    <a:pt x="141" y="117"/>
                  </a:cubicBezTo>
                  <a:cubicBezTo>
                    <a:pt x="140" y="109"/>
                    <a:pt x="137" y="101"/>
                    <a:pt x="134" y="93"/>
                  </a:cubicBezTo>
                  <a:cubicBezTo>
                    <a:pt x="136" y="91"/>
                    <a:pt x="138" y="90"/>
                    <a:pt x="140" y="87"/>
                  </a:cubicBezTo>
                  <a:cubicBezTo>
                    <a:pt x="145" y="96"/>
                    <a:pt x="148" y="106"/>
                    <a:pt x="150" y="117"/>
                  </a:cubicBezTo>
                  <a:cubicBezTo>
                    <a:pt x="153" y="118"/>
                    <a:pt x="156" y="120"/>
                    <a:pt x="157" y="123"/>
                  </a:cubicBezTo>
                  <a:cubicBezTo>
                    <a:pt x="164" y="122"/>
                    <a:pt x="170" y="120"/>
                    <a:pt x="177" y="119"/>
                  </a:cubicBezTo>
                  <a:cubicBezTo>
                    <a:pt x="179" y="111"/>
                    <a:pt x="181" y="103"/>
                    <a:pt x="181" y="95"/>
                  </a:cubicBezTo>
                  <a:cubicBezTo>
                    <a:pt x="181" y="87"/>
                    <a:pt x="179" y="80"/>
                    <a:pt x="177" y="73"/>
                  </a:cubicBezTo>
                  <a:cubicBezTo>
                    <a:pt x="172" y="73"/>
                    <a:pt x="160" y="73"/>
                    <a:pt x="145" y="75"/>
                  </a:cubicBezTo>
                  <a:close/>
                  <a:moveTo>
                    <a:pt x="43" y="113"/>
                  </a:moveTo>
                  <a:cubicBezTo>
                    <a:pt x="39" y="111"/>
                    <a:pt x="34" y="108"/>
                    <a:pt x="30" y="106"/>
                  </a:cubicBezTo>
                  <a:cubicBezTo>
                    <a:pt x="29" y="106"/>
                    <a:pt x="28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4" y="115"/>
                    <a:pt x="22" y="124"/>
                    <a:pt x="20" y="134"/>
                  </a:cubicBezTo>
                  <a:cubicBezTo>
                    <a:pt x="22" y="138"/>
                    <a:pt x="25" y="142"/>
                    <a:pt x="28" y="146"/>
                  </a:cubicBezTo>
                  <a:cubicBezTo>
                    <a:pt x="30" y="141"/>
                    <a:pt x="35" y="131"/>
                    <a:pt x="44" y="120"/>
                  </a:cubicBezTo>
                  <a:cubicBezTo>
                    <a:pt x="43" y="119"/>
                    <a:pt x="43" y="117"/>
                    <a:pt x="43" y="116"/>
                  </a:cubicBezTo>
                  <a:cubicBezTo>
                    <a:pt x="43" y="115"/>
                    <a:pt x="43" y="114"/>
                    <a:pt x="43" y="113"/>
                  </a:cubicBezTo>
                  <a:close/>
                  <a:moveTo>
                    <a:pt x="119" y="166"/>
                  </a:moveTo>
                  <a:cubicBezTo>
                    <a:pt x="119" y="167"/>
                    <a:pt x="117" y="171"/>
                    <a:pt x="116" y="172"/>
                  </a:cubicBezTo>
                  <a:cubicBezTo>
                    <a:pt x="117" y="174"/>
                    <a:pt x="117" y="174"/>
                    <a:pt x="118" y="177"/>
                  </a:cubicBezTo>
                  <a:cubicBezTo>
                    <a:pt x="126" y="175"/>
                    <a:pt x="133" y="172"/>
                    <a:pt x="139" y="168"/>
                  </a:cubicBezTo>
                  <a:cubicBezTo>
                    <a:pt x="141" y="162"/>
                    <a:pt x="143" y="153"/>
                    <a:pt x="143" y="142"/>
                  </a:cubicBezTo>
                  <a:cubicBezTo>
                    <a:pt x="138" y="140"/>
                    <a:pt x="135" y="136"/>
                    <a:pt x="134" y="132"/>
                  </a:cubicBezTo>
                  <a:cubicBezTo>
                    <a:pt x="126" y="132"/>
                    <a:pt x="118" y="132"/>
                    <a:pt x="110" y="131"/>
                  </a:cubicBezTo>
                  <a:cubicBezTo>
                    <a:pt x="110" y="140"/>
                    <a:pt x="112" y="149"/>
                    <a:pt x="114" y="160"/>
                  </a:cubicBezTo>
                  <a:cubicBezTo>
                    <a:pt x="116" y="161"/>
                    <a:pt x="119" y="163"/>
                    <a:pt x="119" y="166"/>
                  </a:cubicBezTo>
                  <a:close/>
                  <a:moveTo>
                    <a:pt x="175" y="126"/>
                  </a:moveTo>
                  <a:cubicBezTo>
                    <a:pt x="169" y="127"/>
                    <a:pt x="164" y="128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35"/>
                    <a:pt x="156" y="140"/>
                    <a:pt x="151" y="141"/>
                  </a:cubicBezTo>
                  <a:cubicBezTo>
                    <a:pt x="150" y="148"/>
                    <a:pt x="149" y="155"/>
                    <a:pt x="147" y="162"/>
                  </a:cubicBezTo>
                  <a:cubicBezTo>
                    <a:pt x="159" y="153"/>
                    <a:pt x="169" y="140"/>
                    <a:pt x="175" y="126"/>
                  </a:cubicBezTo>
                  <a:close/>
                  <a:moveTo>
                    <a:pt x="96" y="180"/>
                  </a:moveTo>
                  <a:cubicBezTo>
                    <a:pt x="101" y="180"/>
                    <a:pt x="106" y="179"/>
                    <a:pt x="112" y="178"/>
                  </a:cubicBezTo>
                  <a:cubicBezTo>
                    <a:pt x="111" y="177"/>
                    <a:pt x="111" y="175"/>
                    <a:pt x="110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6" y="173"/>
                    <a:pt x="103" y="170"/>
                    <a:pt x="103" y="166"/>
                  </a:cubicBezTo>
                  <a:cubicBezTo>
                    <a:pt x="103" y="164"/>
                    <a:pt x="104" y="162"/>
                    <a:pt x="107" y="160"/>
                  </a:cubicBezTo>
                  <a:cubicBezTo>
                    <a:pt x="104" y="150"/>
                    <a:pt x="103" y="140"/>
                    <a:pt x="103" y="131"/>
                  </a:cubicBezTo>
                  <a:cubicBezTo>
                    <a:pt x="90" y="129"/>
                    <a:pt x="78" y="126"/>
                    <a:pt x="67" y="123"/>
                  </a:cubicBezTo>
                  <a:cubicBezTo>
                    <a:pt x="65" y="126"/>
                    <a:pt x="61" y="129"/>
                    <a:pt x="56" y="129"/>
                  </a:cubicBezTo>
                  <a:cubicBezTo>
                    <a:pt x="53" y="129"/>
                    <a:pt x="51" y="128"/>
                    <a:pt x="48" y="127"/>
                  </a:cubicBezTo>
                  <a:cubicBezTo>
                    <a:pt x="43" y="134"/>
                    <a:pt x="38" y="143"/>
                    <a:pt x="34" y="154"/>
                  </a:cubicBezTo>
                  <a:cubicBezTo>
                    <a:pt x="50" y="170"/>
                    <a:pt x="71" y="180"/>
                    <a:pt x="96" y="180"/>
                  </a:cubicBezTo>
                  <a:close/>
                  <a:moveTo>
                    <a:pt x="15" y="121"/>
                  </a:moveTo>
                  <a:cubicBezTo>
                    <a:pt x="16" y="117"/>
                    <a:pt x="17" y="111"/>
                    <a:pt x="19" y="104"/>
                  </a:cubicBezTo>
                  <a:cubicBezTo>
                    <a:pt x="17" y="102"/>
                    <a:pt x="16" y="99"/>
                    <a:pt x="16" y="97"/>
                  </a:cubicBezTo>
                  <a:cubicBezTo>
                    <a:pt x="14" y="95"/>
                    <a:pt x="12" y="94"/>
                    <a:pt x="11" y="92"/>
                  </a:cubicBezTo>
                  <a:cubicBezTo>
                    <a:pt x="11" y="93"/>
                    <a:pt x="11" y="94"/>
                    <a:pt x="11" y="95"/>
                  </a:cubicBezTo>
                  <a:cubicBezTo>
                    <a:pt x="11" y="104"/>
                    <a:pt x="12" y="113"/>
                    <a:pt x="15" y="121"/>
                  </a:cubicBezTo>
                  <a:close/>
                  <a:moveTo>
                    <a:pt x="11" y="86"/>
                  </a:moveTo>
                  <a:cubicBezTo>
                    <a:pt x="13" y="87"/>
                    <a:pt x="15" y="89"/>
                    <a:pt x="18" y="90"/>
                  </a:cubicBezTo>
                  <a:cubicBezTo>
                    <a:pt x="20" y="88"/>
                    <a:pt x="23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4" y="71"/>
                    <a:pt x="45" y="54"/>
                    <a:pt x="62" y="40"/>
                  </a:cubicBezTo>
                  <a:cubicBezTo>
                    <a:pt x="62" y="39"/>
                    <a:pt x="62" y="38"/>
                    <a:pt x="62" y="37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56" y="33"/>
                    <a:pt x="49" y="31"/>
                    <a:pt x="42" y="29"/>
                  </a:cubicBezTo>
                  <a:cubicBezTo>
                    <a:pt x="25" y="43"/>
                    <a:pt x="14" y="63"/>
                    <a:pt x="11" y="86"/>
                  </a:cubicBezTo>
                  <a:close/>
                  <a:moveTo>
                    <a:pt x="49" y="24"/>
                  </a:moveTo>
                  <a:cubicBezTo>
                    <a:pt x="52" y="25"/>
                    <a:pt x="58" y="27"/>
                    <a:pt x="66" y="29"/>
                  </a:cubicBezTo>
                  <a:cubicBezTo>
                    <a:pt x="67" y="28"/>
                    <a:pt x="70" y="27"/>
                    <a:pt x="72" y="27"/>
                  </a:cubicBezTo>
                  <a:cubicBezTo>
                    <a:pt x="75" y="27"/>
                    <a:pt x="77" y="28"/>
                    <a:pt x="78" y="29"/>
                  </a:cubicBezTo>
                  <a:cubicBezTo>
                    <a:pt x="90" y="22"/>
                    <a:pt x="104" y="17"/>
                    <a:pt x="121" y="14"/>
                  </a:cubicBezTo>
                  <a:cubicBezTo>
                    <a:pt x="113" y="11"/>
                    <a:pt x="104" y="10"/>
                    <a:pt x="96" y="10"/>
                  </a:cubicBezTo>
                  <a:cubicBezTo>
                    <a:pt x="78" y="10"/>
                    <a:pt x="62" y="15"/>
                    <a:pt x="49" y="24"/>
                  </a:cubicBezTo>
                  <a:close/>
                  <a:moveTo>
                    <a:pt x="120" y="89"/>
                  </a:moveTo>
                  <a:cubicBezTo>
                    <a:pt x="110" y="89"/>
                    <a:pt x="102" y="81"/>
                    <a:pt x="102" y="71"/>
                  </a:cubicBezTo>
                  <a:cubicBezTo>
                    <a:pt x="102" y="62"/>
                    <a:pt x="110" y="54"/>
                    <a:pt x="120" y="54"/>
                  </a:cubicBezTo>
                  <a:cubicBezTo>
                    <a:pt x="130" y="54"/>
                    <a:pt x="138" y="62"/>
                    <a:pt x="138" y="71"/>
                  </a:cubicBezTo>
                  <a:cubicBezTo>
                    <a:pt x="138" y="81"/>
                    <a:pt x="130" y="89"/>
                    <a:pt x="120" y="89"/>
                  </a:cubicBezTo>
                  <a:close/>
                  <a:moveTo>
                    <a:pt x="120" y="60"/>
                  </a:moveTo>
                  <a:cubicBezTo>
                    <a:pt x="114" y="60"/>
                    <a:pt x="109" y="65"/>
                    <a:pt x="109" y="71"/>
                  </a:cubicBezTo>
                  <a:cubicBezTo>
                    <a:pt x="109" y="78"/>
                    <a:pt x="114" y="83"/>
                    <a:pt x="120" y="83"/>
                  </a:cubicBezTo>
                  <a:cubicBezTo>
                    <a:pt x="127" y="83"/>
                    <a:pt x="132" y="78"/>
                    <a:pt x="132" y="71"/>
                  </a:cubicBezTo>
                  <a:cubicBezTo>
                    <a:pt x="132" y="65"/>
                    <a:pt x="127" y="60"/>
                    <a:pt x="120" y="60"/>
                  </a:cubicBezTo>
                  <a:close/>
                  <a:moveTo>
                    <a:pt x="120" y="76"/>
                  </a:moveTo>
                  <a:cubicBezTo>
                    <a:pt x="117" y="76"/>
                    <a:pt x="115" y="74"/>
                    <a:pt x="115" y="71"/>
                  </a:cubicBezTo>
                  <a:cubicBezTo>
                    <a:pt x="115" y="67"/>
                    <a:pt x="117" y="65"/>
                    <a:pt x="120" y="65"/>
                  </a:cubicBezTo>
                  <a:cubicBezTo>
                    <a:pt x="123" y="65"/>
                    <a:pt x="126" y="67"/>
                    <a:pt x="126" y="71"/>
                  </a:cubicBezTo>
                  <a:cubicBezTo>
                    <a:pt x="126" y="74"/>
                    <a:pt x="123" y="76"/>
                    <a:pt x="12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 userDrawn="1"/>
          </p:nvSpPr>
          <p:spPr bwMode="auto">
            <a:xfrm rot="20917578">
              <a:off x="1875815" y="3163090"/>
              <a:ext cx="1121507" cy="1128650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 userDrawn="1"/>
          </p:nvSpPr>
          <p:spPr bwMode="auto">
            <a:xfrm rot="1835288">
              <a:off x="1076582" y="3176804"/>
              <a:ext cx="560269" cy="525991"/>
            </a:xfrm>
            <a:custGeom>
              <a:avLst/>
              <a:gdLst>
                <a:gd name="T0" fmla="*/ 20 w 200"/>
                <a:gd name="T1" fmla="*/ 144 h 188"/>
                <a:gd name="T2" fmla="*/ 0 w 200"/>
                <a:gd name="T3" fmla="*/ 20 h 188"/>
                <a:gd name="T4" fmla="*/ 180 w 200"/>
                <a:gd name="T5" fmla="*/ 0 h 188"/>
                <a:gd name="T6" fmla="*/ 200 w 200"/>
                <a:gd name="T7" fmla="*/ 124 h 188"/>
                <a:gd name="T8" fmla="*/ 192 w 200"/>
                <a:gd name="T9" fmla="*/ 20 h 188"/>
                <a:gd name="T10" fmla="*/ 20 w 200"/>
                <a:gd name="T11" fmla="*/ 8 h 188"/>
                <a:gd name="T12" fmla="*/ 8 w 200"/>
                <a:gd name="T13" fmla="*/ 124 h 188"/>
                <a:gd name="T14" fmla="*/ 180 w 200"/>
                <a:gd name="T15" fmla="*/ 136 h 188"/>
                <a:gd name="T16" fmla="*/ 192 w 200"/>
                <a:gd name="T17" fmla="*/ 20 h 188"/>
                <a:gd name="T18" fmla="*/ 159 w 200"/>
                <a:gd name="T19" fmla="*/ 108 h 188"/>
                <a:gd name="T20" fmla="*/ 139 w 200"/>
                <a:gd name="T21" fmla="*/ 100 h 188"/>
                <a:gd name="T22" fmla="*/ 166 w 200"/>
                <a:gd name="T23" fmla="*/ 83 h 188"/>
                <a:gd name="T24" fmla="*/ 166 w 200"/>
                <a:gd name="T25" fmla="*/ 103 h 188"/>
                <a:gd name="T26" fmla="*/ 123 w 200"/>
                <a:gd name="T27" fmla="*/ 48 h 188"/>
                <a:gd name="T28" fmla="*/ 100 w 200"/>
                <a:gd name="T29" fmla="*/ 88 h 188"/>
                <a:gd name="T30" fmla="*/ 64 w 200"/>
                <a:gd name="T31" fmla="*/ 88 h 188"/>
                <a:gd name="T32" fmla="*/ 44 w 200"/>
                <a:gd name="T33" fmla="*/ 48 h 188"/>
                <a:gd name="T34" fmla="*/ 44 w 200"/>
                <a:gd name="T35" fmla="*/ 47 h 188"/>
                <a:gd name="T36" fmla="*/ 24 w 200"/>
                <a:gd name="T37" fmla="*/ 36 h 188"/>
                <a:gd name="T38" fmla="*/ 52 w 200"/>
                <a:gd name="T39" fmla="*/ 24 h 188"/>
                <a:gd name="T40" fmla="*/ 117 w 200"/>
                <a:gd name="T41" fmla="*/ 36 h 188"/>
                <a:gd name="T42" fmla="*/ 129 w 200"/>
                <a:gd name="T43" fmla="*/ 36 h 188"/>
                <a:gd name="T44" fmla="*/ 124 w 200"/>
                <a:gd name="T45" fmla="*/ 48 h 188"/>
                <a:gd name="T46" fmla="*/ 96 w 200"/>
                <a:gd name="T47" fmla="*/ 76 h 188"/>
                <a:gd name="T48" fmla="*/ 60 w 200"/>
                <a:gd name="T49" fmla="*/ 68 h 188"/>
                <a:gd name="T50" fmla="*/ 56 w 200"/>
                <a:gd name="T51" fmla="*/ 48 h 188"/>
                <a:gd name="T52" fmla="*/ 104 w 200"/>
                <a:gd name="T53" fmla="*/ 56 h 188"/>
                <a:gd name="T54" fmla="*/ 111 w 200"/>
                <a:gd name="T55" fmla="*/ 48 h 188"/>
                <a:gd name="T56" fmla="*/ 59 w 200"/>
                <a:gd name="T57" fmla="*/ 93 h 188"/>
                <a:gd name="T58" fmla="*/ 59 w 200"/>
                <a:gd name="T59" fmla="*/ 113 h 188"/>
                <a:gd name="T60" fmla="*/ 59 w 200"/>
                <a:gd name="T61" fmla="*/ 93 h 188"/>
                <a:gd name="T62" fmla="*/ 105 w 200"/>
                <a:gd name="T63" fmla="*/ 103 h 188"/>
                <a:gd name="T64" fmla="*/ 85 w 200"/>
                <a:gd name="T65" fmla="*/ 103 h 188"/>
                <a:gd name="T66" fmla="*/ 64 w 200"/>
                <a:gd name="T67" fmla="*/ 168 h 188"/>
                <a:gd name="T68" fmla="*/ 72 w 200"/>
                <a:gd name="T69" fmla="*/ 152 h 188"/>
                <a:gd name="T70" fmla="*/ 128 w 200"/>
                <a:gd name="T71" fmla="*/ 168 h 188"/>
                <a:gd name="T72" fmla="*/ 156 w 200"/>
                <a:gd name="T73" fmla="*/ 188 h 188"/>
                <a:gd name="T74" fmla="*/ 64 w 200"/>
                <a:gd name="T75" fmla="*/ 1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188">
                  <a:moveTo>
                    <a:pt x="180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5"/>
                    <a:pt x="191" y="144"/>
                    <a:pt x="180" y="144"/>
                  </a:cubicBezTo>
                  <a:close/>
                  <a:moveTo>
                    <a:pt x="192" y="20"/>
                  </a:moveTo>
                  <a:cubicBezTo>
                    <a:pt x="192" y="13"/>
                    <a:pt x="186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180" y="136"/>
                    <a:pt x="180" y="136"/>
                    <a:pt x="180" y="136"/>
                  </a:cubicBezTo>
                  <a:cubicBezTo>
                    <a:pt x="186" y="136"/>
                    <a:pt x="192" y="131"/>
                    <a:pt x="192" y="124"/>
                  </a:cubicBezTo>
                  <a:lnTo>
                    <a:pt x="192" y="20"/>
                  </a:lnTo>
                  <a:close/>
                  <a:moveTo>
                    <a:pt x="166" y="103"/>
                  </a:moveTo>
                  <a:cubicBezTo>
                    <a:pt x="159" y="108"/>
                    <a:pt x="159" y="108"/>
                    <a:pt x="159" y="108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5" y="89"/>
                    <a:pt x="155" y="89"/>
                    <a:pt x="155" y="89"/>
                  </a:cubicBezTo>
                  <a:lnTo>
                    <a:pt x="166" y="103"/>
                  </a:lnTo>
                  <a:close/>
                  <a:moveTo>
                    <a:pt x="124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48"/>
                  </a:lnTo>
                  <a:close/>
                  <a:moveTo>
                    <a:pt x="61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1" y="76"/>
                  </a:lnTo>
                  <a:close/>
                  <a:moveTo>
                    <a:pt x="56" y="48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1" y="48"/>
                    <a:pt x="111" y="48"/>
                    <a:pt x="111" y="48"/>
                  </a:cubicBezTo>
                  <a:lnTo>
                    <a:pt x="56" y="48"/>
                  </a:lnTo>
                  <a:close/>
                  <a:moveTo>
                    <a:pt x="59" y="93"/>
                  </a:moveTo>
                  <a:cubicBezTo>
                    <a:pt x="65" y="93"/>
                    <a:pt x="69" y="97"/>
                    <a:pt x="69" y="103"/>
                  </a:cubicBezTo>
                  <a:cubicBezTo>
                    <a:pt x="69" y="109"/>
                    <a:pt x="65" y="113"/>
                    <a:pt x="59" y="113"/>
                  </a:cubicBezTo>
                  <a:cubicBezTo>
                    <a:pt x="53" y="113"/>
                    <a:pt x="49" y="109"/>
                    <a:pt x="49" y="103"/>
                  </a:cubicBezTo>
                  <a:cubicBezTo>
                    <a:pt x="49" y="97"/>
                    <a:pt x="53" y="93"/>
                    <a:pt x="59" y="93"/>
                  </a:cubicBezTo>
                  <a:close/>
                  <a:moveTo>
                    <a:pt x="95" y="93"/>
                  </a:moveTo>
                  <a:cubicBezTo>
                    <a:pt x="101" y="93"/>
                    <a:pt x="105" y="97"/>
                    <a:pt x="105" y="103"/>
                  </a:cubicBezTo>
                  <a:cubicBezTo>
                    <a:pt x="105" y="109"/>
                    <a:pt x="101" y="113"/>
                    <a:pt x="95" y="113"/>
                  </a:cubicBezTo>
                  <a:cubicBezTo>
                    <a:pt x="89" y="113"/>
                    <a:pt x="85" y="109"/>
                    <a:pt x="85" y="103"/>
                  </a:cubicBezTo>
                  <a:cubicBezTo>
                    <a:pt x="85" y="97"/>
                    <a:pt x="89" y="93"/>
                    <a:pt x="95" y="93"/>
                  </a:cubicBezTo>
                  <a:close/>
                  <a:moveTo>
                    <a:pt x="6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7" y="168"/>
                    <a:pt x="156" y="177"/>
                    <a:pt x="156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77"/>
                    <a:pt x="53" y="168"/>
                    <a:pt x="64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 rot="1092998">
              <a:off x="2033935" y="2464645"/>
              <a:ext cx="750888" cy="511175"/>
            </a:xfrm>
            <a:custGeom>
              <a:avLst/>
              <a:gdLst>
                <a:gd name="T0" fmla="*/ 199 w 200"/>
                <a:gd name="T1" fmla="*/ 32 h 136"/>
                <a:gd name="T2" fmla="*/ 199 w 200"/>
                <a:gd name="T3" fmla="*/ 31 h 136"/>
                <a:gd name="T4" fmla="*/ 0 w 200"/>
                <a:gd name="T5" fmla="*/ 31 h 136"/>
                <a:gd name="T6" fmla="*/ 0 w 200"/>
                <a:gd name="T7" fmla="*/ 18 h 136"/>
                <a:gd name="T8" fmla="*/ 18 w 200"/>
                <a:gd name="T9" fmla="*/ 0 h 136"/>
                <a:gd name="T10" fmla="*/ 181 w 200"/>
                <a:gd name="T11" fmla="*/ 0 h 136"/>
                <a:gd name="T12" fmla="*/ 199 w 200"/>
                <a:gd name="T13" fmla="*/ 18 h 136"/>
                <a:gd name="T14" fmla="*/ 199 w 200"/>
                <a:gd name="T15" fmla="*/ 32 h 136"/>
                <a:gd name="T16" fmla="*/ 200 w 200"/>
                <a:gd name="T17" fmla="*/ 64 h 136"/>
                <a:gd name="T18" fmla="*/ 200 w 200"/>
                <a:gd name="T19" fmla="*/ 119 h 136"/>
                <a:gd name="T20" fmla="*/ 181 w 200"/>
                <a:gd name="T21" fmla="*/ 136 h 136"/>
                <a:gd name="T22" fmla="*/ 18 w 200"/>
                <a:gd name="T23" fmla="*/ 136 h 136"/>
                <a:gd name="T24" fmla="*/ 0 w 200"/>
                <a:gd name="T25" fmla="*/ 119 h 136"/>
                <a:gd name="T26" fmla="*/ 0 w 200"/>
                <a:gd name="T27" fmla="*/ 64 h 136"/>
                <a:gd name="T28" fmla="*/ 200 w 200"/>
                <a:gd name="T29" fmla="*/ 64 h 136"/>
                <a:gd name="T30" fmla="*/ 76 w 200"/>
                <a:gd name="T31" fmla="*/ 88 h 136"/>
                <a:gd name="T32" fmla="*/ 48 w 200"/>
                <a:gd name="T33" fmla="*/ 88 h 136"/>
                <a:gd name="T34" fmla="*/ 48 w 200"/>
                <a:gd name="T35" fmla="*/ 100 h 136"/>
                <a:gd name="T36" fmla="*/ 76 w 200"/>
                <a:gd name="T37" fmla="*/ 100 h 136"/>
                <a:gd name="T38" fmla="*/ 76 w 200"/>
                <a:gd name="T39" fmla="*/ 88 h 136"/>
                <a:gd name="T40" fmla="*/ 112 w 200"/>
                <a:gd name="T41" fmla="*/ 88 h 136"/>
                <a:gd name="T42" fmla="*/ 88 w 200"/>
                <a:gd name="T43" fmla="*/ 88 h 136"/>
                <a:gd name="T44" fmla="*/ 88 w 200"/>
                <a:gd name="T45" fmla="*/ 100 h 136"/>
                <a:gd name="T46" fmla="*/ 112 w 200"/>
                <a:gd name="T47" fmla="*/ 100 h 136"/>
                <a:gd name="T48" fmla="*/ 112 w 200"/>
                <a:gd name="T49" fmla="*/ 88 h 136"/>
                <a:gd name="T50" fmla="*/ 152 w 200"/>
                <a:gd name="T51" fmla="*/ 88 h 136"/>
                <a:gd name="T52" fmla="*/ 120 w 200"/>
                <a:gd name="T53" fmla="*/ 88 h 136"/>
                <a:gd name="T54" fmla="*/ 120 w 200"/>
                <a:gd name="T55" fmla="*/ 100 h 136"/>
                <a:gd name="T56" fmla="*/ 152 w 200"/>
                <a:gd name="T57" fmla="*/ 100 h 136"/>
                <a:gd name="T58" fmla="*/ 152 w 200"/>
                <a:gd name="T59" fmla="*/ 88 h 136"/>
                <a:gd name="T60" fmla="*/ 12 w 200"/>
                <a:gd name="T61" fmla="*/ 119 h 136"/>
                <a:gd name="T62" fmla="*/ 152 w 200"/>
                <a:gd name="T63" fmla="*/ 119 h 136"/>
                <a:gd name="T64" fmla="*/ 152 w 200"/>
                <a:gd name="T65" fmla="*/ 108 h 136"/>
                <a:gd name="T66" fmla="*/ 12 w 200"/>
                <a:gd name="T67" fmla="*/ 108 h 136"/>
                <a:gd name="T68" fmla="*/ 12 w 200"/>
                <a:gd name="T69" fmla="*/ 119 h 136"/>
                <a:gd name="T70" fmla="*/ 12 w 200"/>
                <a:gd name="T71" fmla="*/ 100 h 136"/>
                <a:gd name="T72" fmla="*/ 40 w 200"/>
                <a:gd name="T73" fmla="*/ 100 h 136"/>
                <a:gd name="T74" fmla="*/ 40 w 200"/>
                <a:gd name="T75" fmla="*/ 88 h 136"/>
                <a:gd name="T76" fmla="*/ 12 w 200"/>
                <a:gd name="T77" fmla="*/ 88 h 136"/>
                <a:gd name="T78" fmla="*/ 12 w 200"/>
                <a:gd name="T79" fmla="*/ 10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" h="136">
                  <a:moveTo>
                    <a:pt x="199" y="32"/>
                  </a:moveTo>
                  <a:cubicBezTo>
                    <a:pt x="199" y="31"/>
                    <a:pt x="199" y="31"/>
                    <a:pt x="19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8"/>
                    <a:pt x="199" y="18"/>
                  </a:cubicBezTo>
                  <a:cubicBezTo>
                    <a:pt x="199" y="32"/>
                    <a:pt x="199" y="32"/>
                    <a:pt x="199" y="32"/>
                  </a:cubicBezTo>
                  <a:close/>
                  <a:moveTo>
                    <a:pt x="200" y="64"/>
                  </a:moveTo>
                  <a:cubicBezTo>
                    <a:pt x="200" y="119"/>
                    <a:pt x="200" y="119"/>
                    <a:pt x="200" y="119"/>
                  </a:cubicBezTo>
                  <a:cubicBezTo>
                    <a:pt x="200" y="129"/>
                    <a:pt x="191" y="136"/>
                    <a:pt x="181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8" y="136"/>
                    <a:pt x="0" y="129"/>
                    <a:pt x="0" y="119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200" y="64"/>
                  </a:lnTo>
                  <a:close/>
                  <a:moveTo>
                    <a:pt x="76" y="88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76" y="100"/>
                    <a:pt x="76" y="100"/>
                    <a:pt x="76" y="100"/>
                  </a:cubicBezTo>
                  <a:lnTo>
                    <a:pt x="76" y="88"/>
                  </a:lnTo>
                  <a:close/>
                  <a:moveTo>
                    <a:pt x="112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12" y="100"/>
                    <a:pt x="112" y="100"/>
                    <a:pt x="112" y="100"/>
                  </a:cubicBezTo>
                  <a:lnTo>
                    <a:pt x="112" y="88"/>
                  </a:lnTo>
                  <a:close/>
                  <a:moveTo>
                    <a:pt x="152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52" y="100"/>
                    <a:pt x="152" y="100"/>
                    <a:pt x="152" y="100"/>
                  </a:cubicBezTo>
                  <a:lnTo>
                    <a:pt x="152" y="88"/>
                  </a:lnTo>
                  <a:close/>
                  <a:moveTo>
                    <a:pt x="12" y="119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119"/>
                  </a:lnTo>
                  <a:close/>
                  <a:moveTo>
                    <a:pt x="12" y="100"/>
                  </a:moveTo>
                  <a:cubicBezTo>
                    <a:pt x="40" y="100"/>
                    <a:pt x="40" y="100"/>
                    <a:pt x="40" y="100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12" y="88"/>
                    <a:pt x="12" y="88"/>
                    <a:pt x="12" y="88"/>
                  </a:cubicBezTo>
                  <a:lnTo>
                    <a:pt x="12" y="10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 userDrawn="1"/>
          </p:nvSpPr>
          <p:spPr bwMode="auto">
            <a:xfrm>
              <a:off x="3836587" y="1164922"/>
              <a:ext cx="392613" cy="655277"/>
            </a:xfrm>
            <a:custGeom>
              <a:avLst/>
              <a:gdLst>
                <a:gd name="T0" fmla="*/ 198 w 284"/>
                <a:gd name="T1" fmla="*/ 332 h 474"/>
                <a:gd name="T2" fmla="*/ 170 w 284"/>
                <a:gd name="T3" fmla="*/ 303 h 474"/>
                <a:gd name="T4" fmla="*/ 198 w 284"/>
                <a:gd name="T5" fmla="*/ 275 h 474"/>
                <a:gd name="T6" fmla="*/ 255 w 284"/>
                <a:gd name="T7" fmla="*/ 247 h 474"/>
                <a:gd name="T8" fmla="*/ 284 w 284"/>
                <a:gd name="T9" fmla="*/ 275 h 474"/>
                <a:gd name="T10" fmla="*/ 198 w 284"/>
                <a:gd name="T11" fmla="*/ 303 h 474"/>
                <a:gd name="T12" fmla="*/ 227 w 284"/>
                <a:gd name="T13" fmla="*/ 389 h 474"/>
                <a:gd name="T14" fmla="*/ 198 w 284"/>
                <a:gd name="T15" fmla="*/ 360 h 474"/>
                <a:gd name="T16" fmla="*/ 227 w 284"/>
                <a:gd name="T17" fmla="*/ 332 h 474"/>
                <a:gd name="T18" fmla="*/ 255 w 284"/>
                <a:gd name="T19" fmla="*/ 417 h 474"/>
                <a:gd name="T20" fmla="*/ 227 w 284"/>
                <a:gd name="T21" fmla="*/ 446 h 474"/>
                <a:gd name="T22" fmla="*/ 227 w 284"/>
                <a:gd name="T23" fmla="*/ 389 h 474"/>
                <a:gd name="T24" fmla="*/ 255 w 284"/>
                <a:gd name="T25" fmla="*/ 417 h 474"/>
                <a:gd name="T26" fmla="*/ 170 w 284"/>
                <a:gd name="T27" fmla="*/ 474 h 474"/>
                <a:gd name="T28" fmla="*/ 198 w 284"/>
                <a:gd name="T29" fmla="*/ 446 h 474"/>
                <a:gd name="T30" fmla="*/ 227 w 284"/>
                <a:gd name="T31" fmla="*/ 474 h 474"/>
                <a:gd name="T32" fmla="*/ 142 w 284"/>
                <a:gd name="T33" fmla="*/ 417 h 474"/>
                <a:gd name="T34" fmla="*/ 170 w 284"/>
                <a:gd name="T35" fmla="*/ 389 h 474"/>
                <a:gd name="T36" fmla="*/ 170 w 284"/>
                <a:gd name="T37" fmla="*/ 446 h 474"/>
                <a:gd name="T38" fmla="*/ 142 w 284"/>
                <a:gd name="T39" fmla="*/ 417 h 474"/>
                <a:gd name="T40" fmla="*/ 113 w 284"/>
                <a:gd name="T41" fmla="*/ 332 h 474"/>
                <a:gd name="T42" fmla="*/ 142 w 284"/>
                <a:gd name="T43" fmla="*/ 360 h 474"/>
                <a:gd name="T44" fmla="*/ 113 w 284"/>
                <a:gd name="T45" fmla="*/ 389 h 474"/>
                <a:gd name="T46" fmla="*/ 56 w 284"/>
                <a:gd name="T47" fmla="*/ 360 h 474"/>
                <a:gd name="T48" fmla="*/ 28 w 284"/>
                <a:gd name="T49" fmla="*/ 389 h 474"/>
                <a:gd name="T50" fmla="*/ 0 w 284"/>
                <a:gd name="T51" fmla="*/ 417 h 474"/>
                <a:gd name="T52" fmla="*/ 28 w 284"/>
                <a:gd name="T53" fmla="*/ 0 h 474"/>
                <a:gd name="T54" fmla="*/ 56 w 284"/>
                <a:gd name="T55" fmla="*/ 17 h 474"/>
                <a:gd name="T56" fmla="*/ 28 w 284"/>
                <a:gd name="T57" fmla="*/ 45 h 474"/>
                <a:gd name="T58" fmla="*/ 56 w 284"/>
                <a:gd name="T59" fmla="*/ 360 h 474"/>
                <a:gd name="T60" fmla="*/ 85 w 284"/>
                <a:gd name="T61" fmla="*/ 332 h 474"/>
                <a:gd name="T62" fmla="*/ 56 w 284"/>
                <a:gd name="T63" fmla="*/ 360 h 474"/>
                <a:gd name="T64" fmla="*/ 56 w 284"/>
                <a:gd name="T65" fmla="*/ 74 h 474"/>
                <a:gd name="T66" fmla="*/ 85 w 284"/>
                <a:gd name="T67" fmla="*/ 45 h 474"/>
                <a:gd name="T68" fmla="*/ 113 w 284"/>
                <a:gd name="T69" fmla="*/ 102 h 474"/>
                <a:gd name="T70" fmla="*/ 85 w 284"/>
                <a:gd name="T71" fmla="*/ 74 h 474"/>
                <a:gd name="T72" fmla="*/ 113 w 284"/>
                <a:gd name="T73" fmla="*/ 102 h 474"/>
                <a:gd name="T74" fmla="*/ 113 w 284"/>
                <a:gd name="T75" fmla="*/ 303 h 474"/>
                <a:gd name="T76" fmla="*/ 85 w 284"/>
                <a:gd name="T77" fmla="*/ 332 h 474"/>
                <a:gd name="T78" fmla="*/ 227 w 284"/>
                <a:gd name="T79" fmla="*/ 218 h 474"/>
                <a:gd name="T80" fmla="*/ 255 w 284"/>
                <a:gd name="T81" fmla="*/ 247 h 474"/>
                <a:gd name="T82" fmla="*/ 227 w 284"/>
                <a:gd name="T83" fmla="*/ 218 h 474"/>
                <a:gd name="T84" fmla="*/ 227 w 284"/>
                <a:gd name="T85" fmla="*/ 190 h 474"/>
                <a:gd name="T86" fmla="*/ 198 w 284"/>
                <a:gd name="T87" fmla="*/ 218 h 474"/>
                <a:gd name="T88" fmla="*/ 170 w 284"/>
                <a:gd name="T89" fmla="*/ 161 h 474"/>
                <a:gd name="T90" fmla="*/ 198 w 284"/>
                <a:gd name="T91" fmla="*/ 190 h 474"/>
                <a:gd name="T92" fmla="*/ 170 w 284"/>
                <a:gd name="T93" fmla="*/ 161 h 474"/>
                <a:gd name="T94" fmla="*/ 113 w 284"/>
                <a:gd name="T95" fmla="*/ 133 h 474"/>
                <a:gd name="T96" fmla="*/ 142 w 284"/>
                <a:gd name="T97" fmla="*/ 104 h 474"/>
                <a:gd name="T98" fmla="*/ 170 w 284"/>
                <a:gd name="T99" fmla="*/ 133 h 474"/>
                <a:gd name="T100" fmla="*/ 142 w 284"/>
                <a:gd name="T101" fmla="*/ 1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474">
                  <a:moveTo>
                    <a:pt x="198" y="303"/>
                  </a:moveTo>
                  <a:lnTo>
                    <a:pt x="198" y="332"/>
                  </a:lnTo>
                  <a:lnTo>
                    <a:pt x="170" y="332"/>
                  </a:lnTo>
                  <a:lnTo>
                    <a:pt x="170" y="303"/>
                  </a:lnTo>
                  <a:lnTo>
                    <a:pt x="170" y="275"/>
                  </a:lnTo>
                  <a:lnTo>
                    <a:pt x="198" y="275"/>
                  </a:lnTo>
                  <a:lnTo>
                    <a:pt x="255" y="275"/>
                  </a:lnTo>
                  <a:lnTo>
                    <a:pt x="255" y="247"/>
                  </a:lnTo>
                  <a:lnTo>
                    <a:pt x="284" y="247"/>
                  </a:lnTo>
                  <a:lnTo>
                    <a:pt x="284" y="275"/>
                  </a:lnTo>
                  <a:lnTo>
                    <a:pt x="284" y="303"/>
                  </a:lnTo>
                  <a:lnTo>
                    <a:pt x="198" y="303"/>
                  </a:lnTo>
                  <a:close/>
                  <a:moveTo>
                    <a:pt x="227" y="360"/>
                  </a:moveTo>
                  <a:lnTo>
                    <a:pt x="227" y="389"/>
                  </a:lnTo>
                  <a:lnTo>
                    <a:pt x="198" y="389"/>
                  </a:lnTo>
                  <a:lnTo>
                    <a:pt x="198" y="360"/>
                  </a:lnTo>
                  <a:lnTo>
                    <a:pt x="198" y="332"/>
                  </a:lnTo>
                  <a:lnTo>
                    <a:pt x="227" y="332"/>
                  </a:lnTo>
                  <a:lnTo>
                    <a:pt x="227" y="360"/>
                  </a:lnTo>
                  <a:close/>
                  <a:moveTo>
                    <a:pt x="255" y="417"/>
                  </a:moveTo>
                  <a:lnTo>
                    <a:pt x="255" y="446"/>
                  </a:lnTo>
                  <a:lnTo>
                    <a:pt x="227" y="446"/>
                  </a:lnTo>
                  <a:lnTo>
                    <a:pt x="227" y="417"/>
                  </a:lnTo>
                  <a:lnTo>
                    <a:pt x="227" y="389"/>
                  </a:lnTo>
                  <a:lnTo>
                    <a:pt x="255" y="389"/>
                  </a:lnTo>
                  <a:lnTo>
                    <a:pt x="255" y="417"/>
                  </a:lnTo>
                  <a:close/>
                  <a:moveTo>
                    <a:pt x="198" y="474"/>
                  </a:moveTo>
                  <a:lnTo>
                    <a:pt x="170" y="474"/>
                  </a:lnTo>
                  <a:lnTo>
                    <a:pt x="170" y="446"/>
                  </a:lnTo>
                  <a:lnTo>
                    <a:pt x="198" y="446"/>
                  </a:lnTo>
                  <a:lnTo>
                    <a:pt x="227" y="446"/>
                  </a:lnTo>
                  <a:lnTo>
                    <a:pt x="227" y="474"/>
                  </a:lnTo>
                  <a:lnTo>
                    <a:pt x="198" y="474"/>
                  </a:lnTo>
                  <a:close/>
                  <a:moveTo>
                    <a:pt x="142" y="417"/>
                  </a:moveTo>
                  <a:lnTo>
                    <a:pt x="142" y="389"/>
                  </a:lnTo>
                  <a:lnTo>
                    <a:pt x="170" y="389"/>
                  </a:lnTo>
                  <a:lnTo>
                    <a:pt x="170" y="417"/>
                  </a:lnTo>
                  <a:lnTo>
                    <a:pt x="170" y="446"/>
                  </a:lnTo>
                  <a:lnTo>
                    <a:pt x="142" y="446"/>
                  </a:lnTo>
                  <a:lnTo>
                    <a:pt x="142" y="417"/>
                  </a:lnTo>
                  <a:close/>
                  <a:moveTo>
                    <a:pt x="113" y="360"/>
                  </a:moveTo>
                  <a:lnTo>
                    <a:pt x="113" y="332"/>
                  </a:lnTo>
                  <a:lnTo>
                    <a:pt x="142" y="332"/>
                  </a:lnTo>
                  <a:lnTo>
                    <a:pt x="142" y="360"/>
                  </a:lnTo>
                  <a:lnTo>
                    <a:pt x="142" y="389"/>
                  </a:lnTo>
                  <a:lnTo>
                    <a:pt x="113" y="389"/>
                  </a:lnTo>
                  <a:lnTo>
                    <a:pt x="113" y="360"/>
                  </a:lnTo>
                  <a:close/>
                  <a:moveTo>
                    <a:pt x="56" y="360"/>
                  </a:moveTo>
                  <a:lnTo>
                    <a:pt x="56" y="389"/>
                  </a:lnTo>
                  <a:lnTo>
                    <a:pt x="28" y="389"/>
                  </a:lnTo>
                  <a:lnTo>
                    <a:pt x="28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17"/>
                  </a:lnTo>
                  <a:lnTo>
                    <a:pt x="56" y="17"/>
                  </a:lnTo>
                  <a:lnTo>
                    <a:pt x="56" y="45"/>
                  </a:lnTo>
                  <a:lnTo>
                    <a:pt x="28" y="45"/>
                  </a:lnTo>
                  <a:lnTo>
                    <a:pt x="28" y="360"/>
                  </a:lnTo>
                  <a:lnTo>
                    <a:pt x="56" y="360"/>
                  </a:lnTo>
                  <a:lnTo>
                    <a:pt x="56" y="332"/>
                  </a:lnTo>
                  <a:lnTo>
                    <a:pt x="85" y="332"/>
                  </a:lnTo>
                  <a:lnTo>
                    <a:pt x="85" y="360"/>
                  </a:lnTo>
                  <a:lnTo>
                    <a:pt x="56" y="360"/>
                  </a:lnTo>
                  <a:close/>
                  <a:moveTo>
                    <a:pt x="85" y="74"/>
                  </a:moveTo>
                  <a:lnTo>
                    <a:pt x="56" y="74"/>
                  </a:lnTo>
                  <a:lnTo>
                    <a:pt x="56" y="45"/>
                  </a:lnTo>
                  <a:lnTo>
                    <a:pt x="85" y="45"/>
                  </a:lnTo>
                  <a:lnTo>
                    <a:pt x="85" y="74"/>
                  </a:lnTo>
                  <a:close/>
                  <a:moveTo>
                    <a:pt x="113" y="102"/>
                  </a:moveTo>
                  <a:lnTo>
                    <a:pt x="85" y="102"/>
                  </a:lnTo>
                  <a:lnTo>
                    <a:pt x="85" y="74"/>
                  </a:lnTo>
                  <a:lnTo>
                    <a:pt x="113" y="74"/>
                  </a:lnTo>
                  <a:lnTo>
                    <a:pt x="113" y="102"/>
                  </a:lnTo>
                  <a:close/>
                  <a:moveTo>
                    <a:pt x="85" y="303"/>
                  </a:moveTo>
                  <a:lnTo>
                    <a:pt x="113" y="303"/>
                  </a:lnTo>
                  <a:lnTo>
                    <a:pt x="113" y="332"/>
                  </a:lnTo>
                  <a:lnTo>
                    <a:pt x="85" y="332"/>
                  </a:lnTo>
                  <a:lnTo>
                    <a:pt x="85" y="303"/>
                  </a:lnTo>
                  <a:close/>
                  <a:moveTo>
                    <a:pt x="227" y="218"/>
                  </a:moveTo>
                  <a:lnTo>
                    <a:pt x="255" y="218"/>
                  </a:lnTo>
                  <a:lnTo>
                    <a:pt x="255" y="247"/>
                  </a:lnTo>
                  <a:lnTo>
                    <a:pt x="227" y="247"/>
                  </a:lnTo>
                  <a:lnTo>
                    <a:pt x="227" y="218"/>
                  </a:lnTo>
                  <a:close/>
                  <a:moveTo>
                    <a:pt x="198" y="190"/>
                  </a:moveTo>
                  <a:lnTo>
                    <a:pt x="227" y="190"/>
                  </a:lnTo>
                  <a:lnTo>
                    <a:pt x="227" y="218"/>
                  </a:lnTo>
                  <a:lnTo>
                    <a:pt x="198" y="218"/>
                  </a:lnTo>
                  <a:lnTo>
                    <a:pt x="198" y="190"/>
                  </a:lnTo>
                  <a:close/>
                  <a:moveTo>
                    <a:pt x="170" y="161"/>
                  </a:moveTo>
                  <a:lnTo>
                    <a:pt x="198" y="161"/>
                  </a:lnTo>
                  <a:lnTo>
                    <a:pt x="198" y="190"/>
                  </a:lnTo>
                  <a:lnTo>
                    <a:pt x="170" y="190"/>
                  </a:lnTo>
                  <a:lnTo>
                    <a:pt x="170" y="161"/>
                  </a:lnTo>
                  <a:close/>
                  <a:moveTo>
                    <a:pt x="142" y="133"/>
                  </a:moveTo>
                  <a:lnTo>
                    <a:pt x="113" y="133"/>
                  </a:lnTo>
                  <a:lnTo>
                    <a:pt x="113" y="104"/>
                  </a:lnTo>
                  <a:lnTo>
                    <a:pt x="142" y="104"/>
                  </a:lnTo>
                  <a:lnTo>
                    <a:pt x="142" y="133"/>
                  </a:lnTo>
                  <a:lnTo>
                    <a:pt x="170" y="133"/>
                  </a:lnTo>
                  <a:lnTo>
                    <a:pt x="170" y="161"/>
                  </a:lnTo>
                  <a:lnTo>
                    <a:pt x="142" y="161"/>
                  </a:lnTo>
                  <a:lnTo>
                    <a:pt x="142" y="13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 userDrawn="1"/>
          </p:nvSpPr>
          <p:spPr bwMode="auto">
            <a:xfrm rot="3939485">
              <a:off x="3132745" y="3897896"/>
              <a:ext cx="544512" cy="749300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 noEditPoints="1"/>
            </p:cNvSpPr>
            <p:nvPr userDrawn="1"/>
          </p:nvSpPr>
          <p:spPr bwMode="auto">
            <a:xfrm rot="5400000">
              <a:off x="6780903" y="1366082"/>
              <a:ext cx="725487" cy="766763"/>
            </a:xfrm>
            <a:custGeom>
              <a:avLst/>
              <a:gdLst>
                <a:gd name="T0" fmla="*/ 32 w 193"/>
                <a:gd name="T1" fmla="*/ 24 h 204"/>
                <a:gd name="T2" fmla="*/ 73 w 193"/>
                <a:gd name="T3" fmla="*/ 81 h 204"/>
                <a:gd name="T4" fmla="*/ 68 w 193"/>
                <a:gd name="T5" fmla="*/ 60 h 204"/>
                <a:gd name="T6" fmla="*/ 75 w 193"/>
                <a:gd name="T7" fmla="*/ 47 h 204"/>
                <a:gd name="T8" fmla="*/ 92 w 193"/>
                <a:gd name="T9" fmla="*/ 58 h 204"/>
                <a:gd name="T10" fmla="*/ 99 w 193"/>
                <a:gd name="T11" fmla="*/ 56 h 204"/>
                <a:gd name="T12" fmla="*/ 100 w 193"/>
                <a:gd name="T13" fmla="*/ 42 h 204"/>
                <a:gd name="T14" fmla="*/ 117 w 193"/>
                <a:gd name="T15" fmla="*/ 44 h 204"/>
                <a:gd name="T16" fmla="*/ 119 w 193"/>
                <a:gd name="T17" fmla="*/ 48 h 204"/>
                <a:gd name="T18" fmla="*/ 125 w 193"/>
                <a:gd name="T19" fmla="*/ 57 h 204"/>
                <a:gd name="T20" fmla="*/ 126 w 193"/>
                <a:gd name="T21" fmla="*/ 53 h 204"/>
                <a:gd name="T22" fmla="*/ 137 w 193"/>
                <a:gd name="T23" fmla="*/ 47 h 204"/>
                <a:gd name="T24" fmla="*/ 161 w 193"/>
                <a:gd name="T25" fmla="*/ 132 h 204"/>
                <a:gd name="T26" fmla="*/ 121 w 193"/>
                <a:gd name="T27" fmla="*/ 185 h 204"/>
                <a:gd name="T28" fmla="*/ 76 w 193"/>
                <a:gd name="T29" fmla="*/ 151 h 204"/>
                <a:gd name="T30" fmla="*/ 21 w 193"/>
                <a:gd name="T31" fmla="*/ 131 h 204"/>
                <a:gd name="T32" fmla="*/ 34 w 193"/>
                <a:gd name="T33" fmla="*/ 122 h 204"/>
                <a:gd name="T34" fmla="*/ 64 w 193"/>
                <a:gd name="T35" fmla="*/ 125 h 204"/>
                <a:gd name="T36" fmla="*/ 17 w 193"/>
                <a:gd name="T37" fmla="*/ 33 h 204"/>
                <a:gd name="T38" fmla="*/ 20 w 193"/>
                <a:gd name="T39" fmla="*/ 19 h 204"/>
                <a:gd name="T40" fmla="*/ 12 w 193"/>
                <a:gd name="T41" fmla="*/ 7 h 204"/>
                <a:gd name="T42" fmla="*/ 6 w 193"/>
                <a:gd name="T43" fmla="*/ 40 h 204"/>
                <a:gd name="T44" fmla="*/ 45 w 193"/>
                <a:gd name="T45" fmla="*/ 109 h 204"/>
                <a:gd name="T46" fmla="*/ 19 w 193"/>
                <a:gd name="T47" fmla="*/ 111 h 204"/>
                <a:gd name="T48" fmla="*/ 27 w 193"/>
                <a:gd name="T49" fmla="*/ 157 h 204"/>
                <a:gd name="T50" fmla="*/ 99 w 193"/>
                <a:gd name="T51" fmla="*/ 175 h 204"/>
                <a:gd name="T52" fmla="*/ 116 w 193"/>
                <a:gd name="T53" fmla="*/ 204 h 204"/>
                <a:gd name="T54" fmla="*/ 181 w 193"/>
                <a:gd name="T55" fmla="*/ 166 h 204"/>
                <a:gd name="T56" fmla="*/ 186 w 193"/>
                <a:gd name="T57" fmla="*/ 147 h 204"/>
                <a:gd name="T58" fmla="*/ 161 w 193"/>
                <a:gd name="T59" fmla="*/ 61 h 204"/>
                <a:gd name="T60" fmla="*/ 161 w 193"/>
                <a:gd name="T61" fmla="*/ 60 h 204"/>
                <a:gd name="T62" fmla="*/ 155 w 193"/>
                <a:gd name="T63" fmla="*/ 44 h 204"/>
                <a:gd name="T64" fmla="*/ 128 w 193"/>
                <a:gd name="T65" fmla="*/ 33 h 204"/>
                <a:gd name="T66" fmla="*/ 93 w 193"/>
                <a:gd name="T67" fmla="*/ 30 h 204"/>
                <a:gd name="T68" fmla="*/ 68 w 193"/>
                <a:gd name="T69" fmla="*/ 35 h 204"/>
                <a:gd name="T70" fmla="*/ 59 w 193"/>
                <a:gd name="T71" fmla="*/ 41 h 204"/>
                <a:gd name="T72" fmla="*/ 44 w 193"/>
                <a:gd name="T73" fmla="*/ 16 h 204"/>
                <a:gd name="T74" fmla="*/ 13 w 193"/>
                <a:gd name="T75" fmla="*/ 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204">
                  <a:moveTo>
                    <a:pt x="20" y="19"/>
                  </a:moveTo>
                  <a:cubicBezTo>
                    <a:pt x="25" y="16"/>
                    <a:pt x="29" y="19"/>
                    <a:pt x="32" y="24"/>
                  </a:cubicBezTo>
                  <a:cubicBezTo>
                    <a:pt x="32" y="24"/>
                    <a:pt x="65" y="79"/>
                    <a:pt x="65" y="80"/>
                  </a:cubicBezTo>
                  <a:cubicBezTo>
                    <a:pt x="67" y="83"/>
                    <a:pt x="71" y="82"/>
                    <a:pt x="73" y="81"/>
                  </a:cubicBezTo>
                  <a:cubicBezTo>
                    <a:pt x="75" y="79"/>
                    <a:pt x="77" y="75"/>
                    <a:pt x="74" y="69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5" y="56"/>
                    <a:pt x="68" y="52"/>
                    <a:pt x="73" y="48"/>
                  </a:cubicBezTo>
                  <a:cubicBezTo>
                    <a:pt x="73" y="48"/>
                    <a:pt x="74" y="47"/>
                    <a:pt x="75" y="47"/>
                  </a:cubicBezTo>
                  <a:cubicBezTo>
                    <a:pt x="79" y="45"/>
                    <a:pt x="83" y="44"/>
                    <a:pt x="86" y="4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4" y="61"/>
                    <a:pt x="96" y="61"/>
                    <a:pt x="97" y="61"/>
                  </a:cubicBezTo>
                  <a:cubicBezTo>
                    <a:pt x="99" y="60"/>
                    <a:pt x="99" y="56"/>
                    <a:pt x="99" y="56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47"/>
                    <a:pt x="97" y="44"/>
                    <a:pt x="100" y="42"/>
                  </a:cubicBezTo>
                  <a:cubicBezTo>
                    <a:pt x="101" y="42"/>
                    <a:pt x="102" y="41"/>
                    <a:pt x="104" y="41"/>
                  </a:cubicBezTo>
                  <a:cubicBezTo>
                    <a:pt x="109" y="39"/>
                    <a:pt x="115" y="38"/>
                    <a:pt x="117" y="44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21" y="60"/>
                    <a:pt x="124" y="59"/>
                  </a:cubicBezTo>
                  <a:cubicBezTo>
                    <a:pt x="124" y="58"/>
                    <a:pt x="125" y="58"/>
                    <a:pt x="125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6" y="50"/>
                    <a:pt x="127" y="49"/>
                    <a:pt x="128" y="48"/>
                  </a:cubicBezTo>
                  <a:cubicBezTo>
                    <a:pt x="130" y="47"/>
                    <a:pt x="134" y="47"/>
                    <a:pt x="137" y="47"/>
                  </a:cubicBezTo>
                  <a:cubicBezTo>
                    <a:pt x="143" y="47"/>
                    <a:pt x="144" y="53"/>
                    <a:pt x="147" y="64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74" y="155"/>
                    <a:pt x="174" y="155"/>
                    <a:pt x="174" y="155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94" y="162"/>
                    <a:pt x="76" y="15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4" y="142"/>
                    <a:pt x="20" y="136"/>
                    <a:pt x="21" y="131"/>
                  </a:cubicBezTo>
                  <a:cubicBezTo>
                    <a:pt x="22" y="127"/>
                    <a:pt x="24" y="125"/>
                    <a:pt x="26" y="123"/>
                  </a:cubicBezTo>
                  <a:cubicBezTo>
                    <a:pt x="29" y="122"/>
                    <a:pt x="31" y="121"/>
                    <a:pt x="34" y="122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2" y="125"/>
                    <a:pt x="63" y="125"/>
                    <a:pt x="64" y="125"/>
                  </a:cubicBezTo>
                  <a:cubicBezTo>
                    <a:pt x="68" y="123"/>
                    <a:pt x="64" y="113"/>
                    <a:pt x="52" y="9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28"/>
                    <a:pt x="15" y="22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7" y="11"/>
                    <a:pt x="3" y="16"/>
                    <a:pt x="1" y="22"/>
                  </a:cubicBezTo>
                  <a:cubicBezTo>
                    <a:pt x="0" y="29"/>
                    <a:pt x="3" y="34"/>
                    <a:pt x="6" y="40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3" y="102"/>
                    <a:pt x="44" y="106"/>
                    <a:pt x="4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0" y="107"/>
                    <a:pt x="24" y="108"/>
                    <a:pt x="19" y="111"/>
                  </a:cubicBezTo>
                  <a:cubicBezTo>
                    <a:pt x="13" y="115"/>
                    <a:pt x="9" y="121"/>
                    <a:pt x="7" y="128"/>
                  </a:cubicBezTo>
                  <a:cubicBezTo>
                    <a:pt x="5" y="142"/>
                    <a:pt x="14" y="154"/>
                    <a:pt x="27" y="157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82" y="171"/>
                    <a:pt x="92" y="174"/>
                    <a:pt x="99" y="175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9" y="53"/>
                    <a:pt x="157" y="48"/>
                    <a:pt x="155" y="44"/>
                  </a:cubicBezTo>
                  <a:cubicBezTo>
                    <a:pt x="150" y="35"/>
                    <a:pt x="142" y="33"/>
                    <a:pt x="137" y="33"/>
                  </a:cubicBezTo>
                  <a:cubicBezTo>
                    <a:pt x="134" y="33"/>
                    <a:pt x="131" y="33"/>
                    <a:pt x="128" y="33"/>
                  </a:cubicBezTo>
                  <a:cubicBezTo>
                    <a:pt x="123" y="27"/>
                    <a:pt x="113" y="23"/>
                    <a:pt x="99" y="28"/>
                  </a:cubicBezTo>
                  <a:cubicBezTo>
                    <a:pt x="97" y="28"/>
                    <a:pt x="95" y="29"/>
                    <a:pt x="93" y="30"/>
                  </a:cubicBezTo>
                  <a:cubicBezTo>
                    <a:pt x="92" y="31"/>
                    <a:pt x="90" y="32"/>
                    <a:pt x="89" y="33"/>
                  </a:cubicBezTo>
                  <a:cubicBezTo>
                    <a:pt x="84" y="30"/>
                    <a:pt x="76" y="30"/>
                    <a:pt x="68" y="35"/>
                  </a:cubicBezTo>
                  <a:cubicBezTo>
                    <a:pt x="67" y="35"/>
                    <a:pt x="64" y="37"/>
                    <a:pt x="63" y="38"/>
                  </a:cubicBezTo>
                  <a:cubicBezTo>
                    <a:pt x="61" y="39"/>
                    <a:pt x="60" y="40"/>
                    <a:pt x="59" y="41"/>
                  </a:cubicBezTo>
                  <a:cubicBezTo>
                    <a:pt x="52" y="30"/>
                    <a:pt x="46" y="19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7" y="5"/>
                    <a:pt x="25" y="0"/>
                    <a:pt x="13" y="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 noEditPoints="1"/>
            </p:cNvSpPr>
            <p:nvPr userDrawn="1"/>
          </p:nvSpPr>
          <p:spPr bwMode="auto">
            <a:xfrm rot="4136281">
              <a:off x="8327172" y="6092494"/>
              <a:ext cx="676275" cy="749300"/>
            </a:xfrm>
            <a:custGeom>
              <a:avLst/>
              <a:gdLst>
                <a:gd name="T0" fmla="*/ 96 w 180"/>
                <a:gd name="T1" fmla="*/ 21 h 199"/>
                <a:gd name="T2" fmla="*/ 104 w 180"/>
                <a:gd name="T3" fmla="*/ 88 h 199"/>
                <a:gd name="T4" fmla="*/ 116 w 180"/>
                <a:gd name="T5" fmla="*/ 33 h 199"/>
                <a:gd name="T6" fmla="*/ 127 w 180"/>
                <a:gd name="T7" fmla="*/ 26 h 199"/>
                <a:gd name="T8" fmla="*/ 126 w 180"/>
                <a:gd name="T9" fmla="*/ 87 h 199"/>
                <a:gd name="T10" fmla="*/ 126 w 180"/>
                <a:gd name="T11" fmla="*/ 87 h 199"/>
                <a:gd name="T12" fmla="*/ 129 w 180"/>
                <a:gd name="T13" fmla="*/ 94 h 199"/>
                <a:gd name="T14" fmla="*/ 132 w 180"/>
                <a:gd name="T15" fmla="*/ 91 h 199"/>
                <a:gd name="T16" fmla="*/ 155 w 180"/>
                <a:gd name="T17" fmla="*/ 54 h 199"/>
                <a:gd name="T18" fmla="*/ 163 w 180"/>
                <a:gd name="T19" fmla="*/ 69 h 199"/>
                <a:gd name="T20" fmla="*/ 120 w 180"/>
                <a:gd name="T21" fmla="*/ 170 h 199"/>
                <a:gd name="T22" fmla="*/ 68 w 180"/>
                <a:gd name="T23" fmla="*/ 187 h 199"/>
                <a:gd name="T24" fmla="*/ 47 w 180"/>
                <a:gd name="T25" fmla="*/ 147 h 199"/>
                <a:gd name="T26" fmla="*/ 15 w 180"/>
                <a:gd name="T27" fmla="*/ 107 h 199"/>
                <a:gd name="T28" fmla="*/ 28 w 180"/>
                <a:gd name="T29" fmla="*/ 106 h 199"/>
                <a:gd name="T30" fmla="*/ 52 w 180"/>
                <a:gd name="T31" fmla="*/ 122 h 199"/>
                <a:gd name="T32" fmla="*/ 39 w 180"/>
                <a:gd name="T33" fmla="*/ 42 h 199"/>
                <a:gd name="T34" fmla="*/ 48 w 180"/>
                <a:gd name="T35" fmla="*/ 29 h 199"/>
                <a:gd name="T36" fmla="*/ 72 w 180"/>
                <a:gd name="T37" fmla="*/ 85 h 199"/>
                <a:gd name="T38" fmla="*/ 79 w 180"/>
                <a:gd name="T39" fmla="*/ 94 h 199"/>
                <a:gd name="T40" fmla="*/ 77 w 180"/>
                <a:gd name="T41" fmla="*/ 23 h 199"/>
                <a:gd name="T42" fmla="*/ 86 w 180"/>
                <a:gd name="T43" fmla="*/ 13 h 199"/>
                <a:gd name="T44" fmla="*/ 85 w 180"/>
                <a:gd name="T45" fmla="*/ 0 h 199"/>
                <a:gd name="T46" fmla="*/ 65 w 180"/>
                <a:gd name="T47" fmla="*/ 24 h 199"/>
                <a:gd name="T48" fmla="*/ 42 w 180"/>
                <a:gd name="T49" fmla="*/ 18 h 199"/>
                <a:gd name="T50" fmla="*/ 28 w 180"/>
                <a:gd name="T51" fmla="*/ 45 h 199"/>
                <a:gd name="T52" fmla="*/ 45 w 180"/>
                <a:gd name="T53" fmla="*/ 103 h 199"/>
                <a:gd name="T54" fmla="*/ 22 w 180"/>
                <a:gd name="T55" fmla="*/ 91 h 199"/>
                <a:gd name="T56" fmla="*/ 5 w 180"/>
                <a:gd name="T57" fmla="*/ 99 h 199"/>
                <a:gd name="T58" fmla="*/ 8 w 180"/>
                <a:gd name="T59" fmla="*/ 129 h 199"/>
                <a:gd name="T60" fmla="*/ 55 w 180"/>
                <a:gd name="T61" fmla="*/ 175 h 199"/>
                <a:gd name="T62" fmla="*/ 56 w 180"/>
                <a:gd name="T63" fmla="*/ 199 h 199"/>
                <a:gd name="T64" fmla="*/ 119 w 180"/>
                <a:gd name="T65" fmla="*/ 199 h 199"/>
                <a:gd name="T66" fmla="*/ 132 w 180"/>
                <a:gd name="T67" fmla="*/ 187 h 199"/>
                <a:gd name="T68" fmla="*/ 148 w 180"/>
                <a:gd name="T69" fmla="*/ 129 h 199"/>
                <a:gd name="T70" fmla="*/ 166 w 180"/>
                <a:gd name="T71" fmla="*/ 45 h 199"/>
                <a:gd name="T72" fmla="*/ 146 w 180"/>
                <a:gd name="T73" fmla="*/ 44 h 199"/>
                <a:gd name="T74" fmla="*/ 129 w 180"/>
                <a:gd name="T75" fmla="*/ 14 h 199"/>
                <a:gd name="T76" fmla="*/ 108 w 180"/>
                <a:gd name="T77" fmla="*/ 22 h 199"/>
                <a:gd name="T78" fmla="*/ 86 w 180"/>
                <a:gd name="T7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" h="199">
                  <a:moveTo>
                    <a:pt x="86" y="13"/>
                  </a:moveTo>
                  <a:cubicBezTo>
                    <a:pt x="91" y="13"/>
                    <a:pt x="95" y="16"/>
                    <a:pt x="96" y="21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2" y="87"/>
                    <a:pt x="103" y="88"/>
                    <a:pt x="104" y="88"/>
                  </a:cubicBezTo>
                  <a:cubicBezTo>
                    <a:pt x="106" y="88"/>
                    <a:pt x="107" y="84"/>
                    <a:pt x="107" y="84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29"/>
                    <a:pt x="121" y="26"/>
                    <a:pt x="126" y="26"/>
                  </a:cubicBezTo>
                  <a:cubicBezTo>
                    <a:pt x="126" y="26"/>
                    <a:pt x="127" y="26"/>
                    <a:pt x="127" y="26"/>
                  </a:cubicBezTo>
                  <a:cubicBezTo>
                    <a:pt x="132" y="27"/>
                    <a:pt x="136" y="32"/>
                    <a:pt x="135" y="3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94"/>
                    <a:pt x="129" y="94"/>
                  </a:cubicBezTo>
                  <a:cubicBezTo>
                    <a:pt x="129" y="94"/>
                    <a:pt x="131" y="93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9" y="56"/>
                    <a:pt x="152" y="54"/>
                    <a:pt x="155" y="54"/>
                  </a:cubicBezTo>
                  <a:cubicBezTo>
                    <a:pt x="157" y="54"/>
                    <a:pt x="158" y="55"/>
                    <a:pt x="160" y="56"/>
                  </a:cubicBezTo>
                  <a:cubicBezTo>
                    <a:pt x="164" y="58"/>
                    <a:pt x="166" y="64"/>
                    <a:pt x="163" y="6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5"/>
                    <a:pt x="130" y="150"/>
                    <a:pt x="120" y="170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68" y="169"/>
                    <a:pt x="56" y="163"/>
                    <a:pt x="47" y="147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17"/>
                    <a:pt x="11" y="111"/>
                    <a:pt x="15" y="107"/>
                  </a:cubicBezTo>
                  <a:cubicBezTo>
                    <a:pt x="17" y="105"/>
                    <a:pt x="19" y="103"/>
                    <a:pt x="22" y="103"/>
                  </a:cubicBezTo>
                  <a:cubicBezTo>
                    <a:pt x="24" y="103"/>
                    <a:pt x="26" y="104"/>
                    <a:pt x="28" y="106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1"/>
                    <a:pt x="50" y="122"/>
                    <a:pt x="52" y="122"/>
                  </a:cubicBezTo>
                  <a:cubicBezTo>
                    <a:pt x="58" y="122"/>
                    <a:pt x="62" y="115"/>
                    <a:pt x="55" y="9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37"/>
                    <a:pt x="41" y="31"/>
                    <a:pt x="46" y="30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52" y="29"/>
                    <a:pt x="56" y="32"/>
                    <a:pt x="57" y="36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3" y="85"/>
                    <a:pt x="73" y="85"/>
                    <a:pt x="73" y="86"/>
                  </a:cubicBezTo>
                  <a:cubicBezTo>
                    <a:pt x="74" y="89"/>
                    <a:pt x="77" y="94"/>
                    <a:pt x="79" y="94"/>
                  </a:cubicBezTo>
                  <a:cubicBezTo>
                    <a:pt x="81" y="94"/>
                    <a:pt x="82" y="91"/>
                    <a:pt x="82" y="8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8"/>
                    <a:pt x="80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73" y="1"/>
                    <a:pt x="64" y="12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1" y="20"/>
                    <a:pt x="55" y="17"/>
                    <a:pt x="48" y="17"/>
                  </a:cubicBezTo>
                  <a:cubicBezTo>
                    <a:pt x="46" y="17"/>
                    <a:pt x="44" y="17"/>
                    <a:pt x="42" y="18"/>
                  </a:cubicBezTo>
                  <a:cubicBezTo>
                    <a:pt x="36" y="20"/>
                    <a:pt x="32" y="23"/>
                    <a:pt x="29" y="29"/>
                  </a:cubicBezTo>
                  <a:cubicBezTo>
                    <a:pt x="26" y="34"/>
                    <a:pt x="26" y="40"/>
                    <a:pt x="28" y="4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8"/>
                    <a:pt x="45" y="101"/>
                    <a:pt x="45" y="103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2" y="93"/>
                    <a:pt x="27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6" y="91"/>
                    <a:pt x="10" y="94"/>
                    <a:pt x="5" y="99"/>
                  </a:cubicBezTo>
                  <a:cubicBezTo>
                    <a:pt x="2" y="103"/>
                    <a:pt x="0" y="109"/>
                    <a:pt x="0" y="115"/>
                  </a:cubicBezTo>
                  <a:cubicBezTo>
                    <a:pt x="1" y="120"/>
                    <a:pt x="4" y="126"/>
                    <a:pt x="8" y="12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44" y="165"/>
                    <a:pt x="51" y="171"/>
                    <a:pt x="55" y="175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68" y="199"/>
                    <a:pt x="68" y="199"/>
                    <a:pt x="68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41" y="155"/>
                    <a:pt x="147" y="135"/>
                    <a:pt x="148" y="12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80" y="64"/>
                    <a:pt x="176" y="51"/>
                    <a:pt x="166" y="45"/>
                  </a:cubicBezTo>
                  <a:cubicBezTo>
                    <a:pt x="163" y="43"/>
                    <a:pt x="159" y="42"/>
                    <a:pt x="155" y="42"/>
                  </a:cubicBezTo>
                  <a:cubicBezTo>
                    <a:pt x="152" y="42"/>
                    <a:pt x="149" y="42"/>
                    <a:pt x="146" y="44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9" y="27"/>
                    <a:pt x="141" y="16"/>
                    <a:pt x="129" y="14"/>
                  </a:cubicBezTo>
                  <a:cubicBezTo>
                    <a:pt x="128" y="13"/>
                    <a:pt x="127" y="13"/>
                    <a:pt x="126" y="13"/>
                  </a:cubicBezTo>
                  <a:cubicBezTo>
                    <a:pt x="119" y="13"/>
                    <a:pt x="112" y="17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9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 noEditPoints="1"/>
            </p:cNvSpPr>
            <p:nvPr userDrawn="1"/>
          </p:nvSpPr>
          <p:spPr bwMode="auto">
            <a:xfrm rot="17800658">
              <a:off x="3482341" y="5555691"/>
              <a:ext cx="692150" cy="752475"/>
            </a:xfrm>
            <a:custGeom>
              <a:avLst/>
              <a:gdLst>
                <a:gd name="T0" fmla="*/ 132 w 184"/>
                <a:gd name="T1" fmla="*/ 44 h 200"/>
                <a:gd name="T2" fmla="*/ 52 w 184"/>
                <a:gd name="T3" fmla="*/ 44 h 200"/>
                <a:gd name="T4" fmla="*/ 52 w 184"/>
                <a:gd name="T5" fmla="*/ 25 h 200"/>
                <a:gd name="T6" fmla="*/ 132 w 184"/>
                <a:gd name="T7" fmla="*/ 25 h 200"/>
                <a:gd name="T8" fmla="*/ 132 w 184"/>
                <a:gd name="T9" fmla="*/ 44 h 200"/>
                <a:gd name="T10" fmla="*/ 52 w 184"/>
                <a:gd name="T11" fmla="*/ 0 h 200"/>
                <a:gd name="T12" fmla="*/ 132 w 184"/>
                <a:gd name="T13" fmla="*/ 0 h 200"/>
                <a:gd name="T14" fmla="*/ 132 w 184"/>
                <a:gd name="T15" fmla="*/ 16 h 200"/>
                <a:gd name="T16" fmla="*/ 52 w 184"/>
                <a:gd name="T17" fmla="*/ 16 h 200"/>
                <a:gd name="T18" fmla="*/ 52 w 184"/>
                <a:gd name="T19" fmla="*/ 0 h 200"/>
                <a:gd name="T20" fmla="*/ 52 w 184"/>
                <a:gd name="T21" fmla="*/ 52 h 200"/>
                <a:gd name="T22" fmla="*/ 132 w 184"/>
                <a:gd name="T23" fmla="*/ 52 h 200"/>
                <a:gd name="T24" fmla="*/ 132 w 184"/>
                <a:gd name="T25" fmla="*/ 85 h 200"/>
                <a:gd name="T26" fmla="*/ 184 w 184"/>
                <a:gd name="T27" fmla="*/ 85 h 200"/>
                <a:gd name="T28" fmla="*/ 92 w 184"/>
                <a:gd name="T29" fmla="*/ 162 h 200"/>
                <a:gd name="T30" fmla="*/ 0 w 184"/>
                <a:gd name="T31" fmla="*/ 85 h 200"/>
                <a:gd name="T32" fmla="*/ 52 w 184"/>
                <a:gd name="T33" fmla="*/ 85 h 200"/>
                <a:gd name="T34" fmla="*/ 52 w 184"/>
                <a:gd name="T35" fmla="*/ 52 h 200"/>
                <a:gd name="T36" fmla="*/ 9 w 184"/>
                <a:gd name="T37" fmla="*/ 168 h 200"/>
                <a:gd name="T38" fmla="*/ 174 w 184"/>
                <a:gd name="T39" fmla="*/ 168 h 200"/>
                <a:gd name="T40" fmla="*/ 183 w 184"/>
                <a:gd name="T41" fmla="*/ 177 h 200"/>
                <a:gd name="T42" fmla="*/ 183 w 184"/>
                <a:gd name="T43" fmla="*/ 191 h 200"/>
                <a:gd name="T44" fmla="*/ 174 w 184"/>
                <a:gd name="T45" fmla="*/ 200 h 200"/>
                <a:gd name="T46" fmla="*/ 9 w 184"/>
                <a:gd name="T47" fmla="*/ 200 h 200"/>
                <a:gd name="T48" fmla="*/ 0 w 184"/>
                <a:gd name="T49" fmla="*/ 191 h 200"/>
                <a:gd name="T50" fmla="*/ 0 w 184"/>
                <a:gd name="T51" fmla="*/ 177 h 200"/>
                <a:gd name="T52" fmla="*/ 9 w 184"/>
                <a:gd name="T53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00">
                  <a:moveTo>
                    <a:pt x="13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132" y="25"/>
                    <a:pt x="132" y="25"/>
                    <a:pt x="132" y="25"/>
                  </a:cubicBezTo>
                  <a:lnTo>
                    <a:pt x="132" y="44"/>
                  </a:lnTo>
                  <a:close/>
                  <a:moveTo>
                    <a:pt x="5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52" y="16"/>
                    <a:pt x="52" y="16"/>
                    <a:pt x="52" y="16"/>
                  </a:cubicBezTo>
                  <a:lnTo>
                    <a:pt x="52" y="0"/>
                  </a:lnTo>
                  <a:close/>
                  <a:moveTo>
                    <a:pt x="52" y="52"/>
                  </a:moveTo>
                  <a:cubicBezTo>
                    <a:pt x="132" y="52"/>
                    <a:pt x="132" y="52"/>
                    <a:pt x="132" y="52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85"/>
                    <a:pt x="52" y="85"/>
                    <a:pt x="52" y="85"/>
                  </a:cubicBezTo>
                  <a:lnTo>
                    <a:pt x="52" y="52"/>
                  </a:lnTo>
                  <a:close/>
                  <a:moveTo>
                    <a:pt x="9" y="168"/>
                  </a:moveTo>
                  <a:cubicBezTo>
                    <a:pt x="174" y="168"/>
                    <a:pt x="174" y="168"/>
                    <a:pt x="174" y="168"/>
                  </a:cubicBezTo>
                  <a:cubicBezTo>
                    <a:pt x="179" y="168"/>
                    <a:pt x="183" y="172"/>
                    <a:pt x="183" y="177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96"/>
                    <a:pt x="179" y="200"/>
                    <a:pt x="174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6"/>
                    <a:pt x="0" y="19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2"/>
                    <a:pt x="4" y="168"/>
                    <a:pt x="9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 noEditPoints="1"/>
            </p:cNvSpPr>
            <p:nvPr userDrawn="1"/>
          </p:nvSpPr>
          <p:spPr bwMode="auto">
            <a:xfrm>
              <a:off x="8252166" y="5059479"/>
              <a:ext cx="736600" cy="738188"/>
            </a:xfrm>
            <a:custGeom>
              <a:avLst/>
              <a:gdLst>
                <a:gd name="T0" fmla="*/ 195 w 196"/>
                <a:gd name="T1" fmla="*/ 194 h 196"/>
                <a:gd name="T2" fmla="*/ 190 w 196"/>
                <a:gd name="T3" fmla="*/ 196 h 196"/>
                <a:gd name="T4" fmla="*/ 118 w 196"/>
                <a:gd name="T5" fmla="*/ 196 h 196"/>
                <a:gd name="T6" fmla="*/ 113 w 196"/>
                <a:gd name="T7" fmla="*/ 194 h 196"/>
                <a:gd name="T8" fmla="*/ 112 w 196"/>
                <a:gd name="T9" fmla="*/ 192 h 196"/>
                <a:gd name="T10" fmla="*/ 113 w 196"/>
                <a:gd name="T11" fmla="*/ 185 h 196"/>
                <a:gd name="T12" fmla="*/ 135 w 196"/>
                <a:gd name="T13" fmla="*/ 169 h 196"/>
                <a:gd name="T14" fmla="*/ 103 w 196"/>
                <a:gd name="T15" fmla="*/ 136 h 196"/>
                <a:gd name="T16" fmla="*/ 103 w 196"/>
                <a:gd name="T17" fmla="*/ 136 h 196"/>
                <a:gd name="T18" fmla="*/ 103 w 196"/>
                <a:gd name="T19" fmla="*/ 136 h 196"/>
                <a:gd name="T20" fmla="*/ 103 w 196"/>
                <a:gd name="T21" fmla="*/ 102 h 196"/>
                <a:gd name="T22" fmla="*/ 136 w 196"/>
                <a:gd name="T23" fmla="*/ 102 h 196"/>
                <a:gd name="T24" fmla="*/ 137 w 196"/>
                <a:gd name="T25" fmla="*/ 103 h 196"/>
                <a:gd name="T26" fmla="*/ 137 w 196"/>
                <a:gd name="T27" fmla="*/ 103 h 196"/>
                <a:gd name="T28" fmla="*/ 169 w 196"/>
                <a:gd name="T29" fmla="*/ 135 h 196"/>
                <a:gd name="T30" fmla="*/ 186 w 196"/>
                <a:gd name="T31" fmla="*/ 113 h 196"/>
                <a:gd name="T32" fmla="*/ 192 w 196"/>
                <a:gd name="T33" fmla="*/ 112 h 196"/>
                <a:gd name="T34" fmla="*/ 196 w 196"/>
                <a:gd name="T35" fmla="*/ 118 h 196"/>
                <a:gd name="T36" fmla="*/ 196 w 196"/>
                <a:gd name="T37" fmla="*/ 190 h 196"/>
                <a:gd name="T38" fmla="*/ 195 w 196"/>
                <a:gd name="T39" fmla="*/ 194 h 196"/>
                <a:gd name="T40" fmla="*/ 60 w 196"/>
                <a:gd name="T41" fmla="*/ 94 h 196"/>
                <a:gd name="T42" fmla="*/ 59 w 196"/>
                <a:gd name="T43" fmla="*/ 94 h 196"/>
                <a:gd name="T44" fmla="*/ 59 w 196"/>
                <a:gd name="T45" fmla="*/ 94 h 196"/>
                <a:gd name="T46" fmla="*/ 27 w 196"/>
                <a:gd name="T47" fmla="*/ 61 h 196"/>
                <a:gd name="T48" fmla="*/ 10 w 196"/>
                <a:gd name="T49" fmla="*/ 83 h 196"/>
                <a:gd name="T50" fmla="*/ 3 w 196"/>
                <a:gd name="T51" fmla="*/ 85 h 196"/>
                <a:gd name="T52" fmla="*/ 0 w 196"/>
                <a:gd name="T53" fmla="*/ 79 h 196"/>
                <a:gd name="T54" fmla="*/ 0 w 196"/>
                <a:gd name="T55" fmla="*/ 7 h 196"/>
                <a:gd name="T56" fmla="*/ 1 w 196"/>
                <a:gd name="T57" fmla="*/ 2 h 196"/>
                <a:gd name="T58" fmla="*/ 6 w 196"/>
                <a:gd name="T59" fmla="*/ 0 h 196"/>
                <a:gd name="T60" fmla="*/ 78 w 196"/>
                <a:gd name="T61" fmla="*/ 0 h 196"/>
                <a:gd name="T62" fmla="*/ 82 w 196"/>
                <a:gd name="T63" fmla="*/ 2 h 196"/>
                <a:gd name="T64" fmla="*/ 84 w 196"/>
                <a:gd name="T65" fmla="*/ 4 h 196"/>
                <a:gd name="T66" fmla="*/ 82 w 196"/>
                <a:gd name="T67" fmla="*/ 11 h 196"/>
                <a:gd name="T68" fmla="*/ 58 w 196"/>
                <a:gd name="T69" fmla="*/ 27 h 196"/>
                <a:gd name="T70" fmla="*/ 93 w 196"/>
                <a:gd name="T71" fmla="*/ 60 h 196"/>
                <a:gd name="T72" fmla="*/ 93 w 196"/>
                <a:gd name="T73" fmla="*/ 60 h 196"/>
                <a:gd name="T74" fmla="*/ 93 w 196"/>
                <a:gd name="T75" fmla="*/ 60 h 196"/>
                <a:gd name="T76" fmla="*/ 91 w 196"/>
                <a:gd name="T77" fmla="*/ 94 h 196"/>
                <a:gd name="T78" fmla="*/ 60 w 196"/>
                <a:gd name="T79" fmla="*/ 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196">
                  <a:moveTo>
                    <a:pt x="195" y="194"/>
                  </a:moveTo>
                  <a:cubicBezTo>
                    <a:pt x="193" y="195"/>
                    <a:pt x="192" y="196"/>
                    <a:pt x="190" y="196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6" y="196"/>
                    <a:pt x="115" y="195"/>
                    <a:pt x="113" y="194"/>
                  </a:cubicBezTo>
                  <a:cubicBezTo>
                    <a:pt x="113" y="194"/>
                    <a:pt x="112" y="193"/>
                    <a:pt x="112" y="192"/>
                  </a:cubicBezTo>
                  <a:cubicBezTo>
                    <a:pt x="111" y="190"/>
                    <a:pt x="112" y="187"/>
                    <a:pt x="113" y="185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27"/>
                    <a:pt x="93" y="112"/>
                    <a:pt x="103" y="102"/>
                  </a:cubicBezTo>
                  <a:cubicBezTo>
                    <a:pt x="112" y="93"/>
                    <a:pt x="127" y="93"/>
                    <a:pt x="136" y="102"/>
                  </a:cubicBezTo>
                  <a:cubicBezTo>
                    <a:pt x="136" y="102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7" y="111"/>
                    <a:pt x="190" y="111"/>
                    <a:pt x="192" y="112"/>
                  </a:cubicBezTo>
                  <a:cubicBezTo>
                    <a:pt x="195" y="113"/>
                    <a:pt x="196" y="115"/>
                    <a:pt x="196" y="118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3"/>
                    <a:pt x="195" y="194"/>
                  </a:cubicBezTo>
                  <a:close/>
                  <a:moveTo>
                    <a:pt x="60" y="94"/>
                  </a:move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8" y="85"/>
                    <a:pt x="6" y="86"/>
                    <a:pt x="3" y="85"/>
                  </a:cubicBezTo>
                  <a:cubicBezTo>
                    <a:pt x="1" y="84"/>
                    <a:pt x="0" y="81"/>
                    <a:pt x="0" y="7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1"/>
                    <a:pt x="82" y="2"/>
                  </a:cubicBezTo>
                  <a:cubicBezTo>
                    <a:pt x="83" y="3"/>
                    <a:pt x="84" y="3"/>
                    <a:pt x="84" y="4"/>
                  </a:cubicBezTo>
                  <a:cubicBezTo>
                    <a:pt x="85" y="6"/>
                    <a:pt x="84" y="9"/>
                    <a:pt x="82" y="11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103" y="70"/>
                    <a:pt x="101" y="85"/>
                    <a:pt x="91" y="94"/>
                  </a:cubicBezTo>
                  <a:cubicBezTo>
                    <a:pt x="82" y="103"/>
                    <a:pt x="69" y="103"/>
                    <a:pt x="60" y="9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 userDrawn="1"/>
          </p:nvSpPr>
          <p:spPr bwMode="auto">
            <a:xfrm>
              <a:off x="160581" y="6339717"/>
              <a:ext cx="750887" cy="688975"/>
            </a:xfrm>
            <a:custGeom>
              <a:avLst/>
              <a:gdLst>
                <a:gd name="T0" fmla="*/ 253 w 473"/>
                <a:gd name="T1" fmla="*/ 0 h 434"/>
                <a:gd name="T2" fmla="*/ 0 w 473"/>
                <a:gd name="T3" fmla="*/ 218 h 434"/>
                <a:gd name="T4" fmla="*/ 253 w 473"/>
                <a:gd name="T5" fmla="*/ 434 h 434"/>
                <a:gd name="T6" fmla="*/ 253 w 473"/>
                <a:gd name="T7" fmla="*/ 303 h 434"/>
                <a:gd name="T8" fmla="*/ 473 w 473"/>
                <a:gd name="T9" fmla="*/ 303 h 434"/>
                <a:gd name="T10" fmla="*/ 473 w 473"/>
                <a:gd name="T11" fmla="*/ 133 h 434"/>
                <a:gd name="T12" fmla="*/ 253 w 473"/>
                <a:gd name="T13" fmla="*/ 133 h 434"/>
                <a:gd name="T14" fmla="*/ 253 w 473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434">
                  <a:moveTo>
                    <a:pt x="253" y="0"/>
                  </a:moveTo>
                  <a:lnTo>
                    <a:pt x="0" y="218"/>
                  </a:lnTo>
                  <a:lnTo>
                    <a:pt x="253" y="434"/>
                  </a:lnTo>
                  <a:lnTo>
                    <a:pt x="253" y="303"/>
                  </a:lnTo>
                  <a:lnTo>
                    <a:pt x="473" y="303"/>
                  </a:lnTo>
                  <a:lnTo>
                    <a:pt x="473" y="133"/>
                  </a:lnTo>
                  <a:lnTo>
                    <a:pt x="253" y="13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>
              <a:spLocks/>
            </p:cNvSpPr>
            <p:nvPr userDrawn="1"/>
          </p:nvSpPr>
          <p:spPr bwMode="auto">
            <a:xfrm>
              <a:off x="4080453" y="2312400"/>
              <a:ext cx="752475" cy="684213"/>
            </a:xfrm>
            <a:custGeom>
              <a:avLst/>
              <a:gdLst>
                <a:gd name="T0" fmla="*/ 218 w 474"/>
                <a:gd name="T1" fmla="*/ 0 h 431"/>
                <a:gd name="T2" fmla="*/ 474 w 474"/>
                <a:gd name="T3" fmla="*/ 215 h 431"/>
                <a:gd name="T4" fmla="*/ 218 w 474"/>
                <a:gd name="T5" fmla="*/ 431 h 431"/>
                <a:gd name="T6" fmla="*/ 218 w 474"/>
                <a:gd name="T7" fmla="*/ 303 h 431"/>
                <a:gd name="T8" fmla="*/ 0 w 474"/>
                <a:gd name="T9" fmla="*/ 303 h 431"/>
                <a:gd name="T10" fmla="*/ 0 w 474"/>
                <a:gd name="T11" fmla="*/ 130 h 431"/>
                <a:gd name="T12" fmla="*/ 218 w 474"/>
                <a:gd name="T13" fmla="*/ 130 h 431"/>
                <a:gd name="T14" fmla="*/ 218 w 474"/>
                <a:gd name="T1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431">
                  <a:moveTo>
                    <a:pt x="218" y="0"/>
                  </a:moveTo>
                  <a:lnTo>
                    <a:pt x="474" y="215"/>
                  </a:lnTo>
                  <a:lnTo>
                    <a:pt x="218" y="431"/>
                  </a:lnTo>
                  <a:lnTo>
                    <a:pt x="218" y="303"/>
                  </a:lnTo>
                  <a:lnTo>
                    <a:pt x="0" y="303"/>
                  </a:lnTo>
                  <a:lnTo>
                    <a:pt x="0" y="130"/>
                  </a:lnTo>
                  <a:lnTo>
                    <a:pt x="218" y="13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5"/>
            <p:cNvSpPr>
              <a:spLocks/>
            </p:cNvSpPr>
            <p:nvPr userDrawn="1"/>
          </p:nvSpPr>
          <p:spPr bwMode="auto">
            <a:xfrm>
              <a:off x="3817097" y="288479"/>
              <a:ext cx="818640" cy="820397"/>
            </a:xfrm>
            <a:custGeom>
              <a:avLst/>
              <a:gdLst>
                <a:gd name="T0" fmla="*/ 99 w 197"/>
                <a:gd name="T1" fmla="*/ 197 h 197"/>
                <a:gd name="T2" fmla="*/ 22 w 197"/>
                <a:gd name="T3" fmla="*/ 160 h 197"/>
                <a:gd name="T4" fmla="*/ 0 w 197"/>
                <a:gd name="T5" fmla="*/ 174 h 197"/>
                <a:gd name="T6" fmla="*/ 5 w 197"/>
                <a:gd name="T7" fmla="*/ 92 h 197"/>
                <a:gd name="T8" fmla="*/ 81 w 197"/>
                <a:gd name="T9" fmla="*/ 123 h 197"/>
                <a:gd name="T10" fmla="*/ 56 w 197"/>
                <a:gd name="T11" fmla="*/ 138 h 197"/>
                <a:gd name="T12" fmla="*/ 99 w 197"/>
                <a:gd name="T13" fmla="*/ 157 h 197"/>
                <a:gd name="T14" fmla="*/ 157 w 197"/>
                <a:gd name="T15" fmla="*/ 99 h 197"/>
                <a:gd name="T16" fmla="*/ 99 w 197"/>
                <a:gd name="T17" fmla="*/ 40 h 197"/>
                <a:gd name="T18" fmla="*/ 46 w 197"/>
                <a:gd name="T19" fmla="*/ 74 h 197"/>
                <a:gd name="T20" fmla="*/ 10 w 197"/>
                <a:gd name="T21" fmla="*/ 57 h 197"/>
                <a:gd name="T22" fmla="*/ 99 w 197"/>
                <a:gd name="T23" fmla="*/ 0 h 197"/>
                <a:gd name="T24" fmla="*/ 197 w 197"/>
                <a:gd name="T25" fmla="*/ 99 h 197"/>
                <a:gd name="T26" fmla="*/ 99 w 197"/>
                <a:gd name="T2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97">
                  <a:moveTo>
                    <a:pt x="99" y="197"/>
                  </a:moveTo>
                  <a:cubicBezTo>
                    <a:pt x="68" y="197"/>
                    <a:pt x="40" y="183"/>
                    <a:pt x="22" y="16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67" y="150"/>
                    <a:pt x="82" y="157"/>
                    <a:pt x="99" y="157"/>
                  </a:cubicBezTo>
                  <a:cubicBezTo>
                    <a:pt x="131" y="157"/>
                    <a:pt x="157" y="131"/>
                    <a:pt x="157" y="99"/>
                  </a:cubicBezTo>
                  <a:cubicBezTo>
                    <a:pt x="157" y="66"/>
                    <a:pt x="131" y="40"/>
                    <a:pt x="99" y="40"/>
                  </a:cubicBezTo>
                  <a:cubicBezTo>
                    <a:pt x="75" y="40"/>
                    <a:pt x="55" y="54"/>
                    <a:pt x="46" y="74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5" y="24"/>
                    <a:pt x="60" y="0"/>
                    <a:pt x="99" y="0"/>
                  </a:cubicBezTo>
                  <a:cubicBezTo>
                    <a:pt x="153" y="0"/>
                    <a:pt x="197" y="44"/>
                    <a:pt x="197" y="99"/>
                  </a:cubicBezTo>
                  <a:cubicBezTo>
                    <a:pt x="197" y="153"/>
                    <a:pt x="153" y="197"/>
                    <a:pt x="99" y="19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 userDrawn="1"/>
          </p:nvSpPr>
          <p:spPr bwMode="auto">
            <a:xfrm>
              <a:off x="4444649" y="3080089"/>
              <a:ext cx="736600" cy="744538"/>
            </a:xfrm>
            <a:custGeom>
              <a:avLst/>
              <a:gdLst>
                <a:gd name="T0" fmla="*/ 115 w 196"/>
                <a:gd name="T1" fmla="*/ 73 h 198"/>
                <a:gd name="T2" fmla="*/ 134 w 196"/>
                <a:gd name="T3" fmla="*/ 56 h 198"/>
                <a:gd name="T4" fmla="*/ 95 w 196"/>
                <a:gd name="T5" fmla="*/ 40 h 198"/>
                <a:gd name="T6" fmla="*/ 39 w 196"/>
                <a:gd name="T7" fmla="*/ 83 h 198"/>
                <a:gd name="T8" fmla="*/ 0 w 196"/>
                <a:gd name="T9" fmla="*/ 73 h 198"/>
                <a:gd name="T10" fmla="*/ 94 w 196"/>
                <a:gd name="T11" fmla="*/ 0 h 198"/>
                <a:gd name="T12" fmla="*/ 163 w 196"/>
                <a:gd name="T13" fmla="*/ 29 h 198"/>
                <a:gd name="T14" fmla="*/ 182 w 196"/>
                <a:gd name="T15" fmla="*/ 13 h 198"/>
                <a:gd name="T16" fmla="*/ 196 w 196"/>
                <a:gd name="T17" fmla="*/ 95 h 198"/>
                <a:gd name="T18" fmla="*/ 115 w 196"/>
                <a:gd name="T19" fmla="*/ 73 h 198"/>
                <a:gd name="T20" fmla="*/ 61 w 196"/>
                <a:gd name="T21" fmla="*/ 142 h 198"/>
                <a:gd name="T22" fmla="*/ 101 w 196"/>
                <a:gd name="T23" fmla="*/ 158 h 198"/>
                <a:gd name="T24" fmla="*/ 157 w 196"/>
                <a:gd name="T25" fmla="*/ 115 h 198"/>
                <a:gd name="T26" fmla="*/ 196 w 196"/>
                <a:gd name="T27" fmla="*/ 125 h 198"/>
                <a:gd name="T28" fmla="*/ 101 w 196"/>
                <a:gd name="T29" fmla="*/ 198 h 198"/>
                <a:gd name="T30" fmla="*/ 32 w 196"/>
                <a:gd name="T31" fmla="*/ 169 h 198"/>
                <a:gd name="T32" fmla="*/ 14 w 196"/>
                <a:gd name="T33" fmla="*/ 185 h 198"/>
                <a:gd name="T34" fmla="*/ 0 w 196"/>
                <a:gd name="T35" fmla="*/ 103 h 198"/>
                <a:gd name="T36" fmla="*/ 81 w 196"/>
                <a:gd name="T37" fmla="*/ 125 h 198"/>
                <a:gd name="T38" fmla="*/ 61 w 196"/>
                <a:gd name="T39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" h="198">
                  <a:moveTo>
                    <a:pt x="115" y="73"/>
                  </a:moveTo>
                  <a:cubicBezTo>
                    <a:pt x="134" y="56"/>
                    <a:pt x="134" y="56"/>
                    <a:pt x="134" y="56"/>
                  </a:cubicBezTo>
                  <a:cubicBezTo>
                    <a:pt x="124" y="48"/>
                    <a:pt x="109" y="40"/>
                    <a:pt x="95" y="40"/>
                  </a:cubicBezTo>
                  <a:cubicBezTo>
                    <a:pt x="68" y="40"/>
                    <a:pt x="45" y="58"/>
                    <a:pt x="3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1" y="31"/>
                    <a:pt x="49" y="0"/>
                    <a:pt x="94" y="0"/>
                  </a:cubicBezTo>
                  <a:cubicBezTo>
                    <a:pt x="120" y="0"/>
                    <a:pt x="146" y="13"/>
                    <a:pt x="163" y="29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96" y="95"/>
                    <a:pt x="196" y="95"/>
                    <a:pt x="196" y="95"/>
                  </a:cubicBezTo>
                  <a:lnTo>
                    <a:pt x="115" y="73"/>
                  </a:lnTo>
                  <a:close/>
                  <a:moveTo>
                    <a:pt x="61" y="142"/>
                  </a:moveTo>
                  <a:cubicBezTo>
                    <a:pt x="71" y="150"/>
                    <a:pt x="87" y="158"/>
                    <a:pt x="101" y="158"/>
                  </a:cubicBezTo>
                  <a:cubicBezTo>
                    <a:pt x="128" y="158"/>
                    <a:pt x="151" y="140"/>
                    <a:pt x="157" y="115"/>
                  </a:cubicBezTo>
                  <a:cubicBezTo>
                    <a:pt x="196" y="125"/>
                    <a:pt x="196" y="125"/>
                    <a:pt x="196" y="125"/>
                  </a:cubicBezTo>
                  <a:cubicBezTo>
                    <a:pt x="185" y="167"/>
                    <a:pt x="147" y="198"/>
                    <a:pt x="101" y="198"/>
                  </a:cubicBezTo>
                  <a:cubicBezTo>
                    <a:pt x="76" y="198"/>
                    <a:pt x="50" y="185"/>
                    <a:pt x="32" y="169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1" y="125"/>
                    <a:pt x="81" y="125"/>
                    <a:pt x="81" y="125"/>
                  </a:cubicBezTo>
                  <a:lnTo>
                    <a:pt x="61" y="14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 userDrawn="1"/>
          </p:nvSpPr>
          <p:spPr bwMode="auto">
            <a:xfrm rot="2664902">
              <a:off x="3065121" y="4696735"/>
              <a:ext cx="747712" cy="725488"/>
            </a:xfrm>
            <a:custGeom>
              <a:avLst/>
              <a:gdLst>
                <a:gd name="T0" fmla="*/ 471 w 471"/>
                <a:gd name="T1" fmla="*/ 334 h 457"/>
                <a:gd name="T2" fmla="*/ 433 w 471"/>
                <a:gd name="T3" fmla="*/ 407 h 457"/>
                <a:gd name="T4" fmla="*/ 294 w 471"/>
                <a:gd name="T5" fmla="*/ 407 h 457"/>
                <a:gd name="T6" fmla="*/ 294 w 471"/>
                <a:gd name="T7" fmla="*/ 350 h 457"/>
                <a:gd name="T8" fmla="*/ 405 w 471"/>
                <a:gd name="T9" fmla="*/ 350 h 457"/>
                <a:gd name="T10" fmla="*/ 358 w 471"/>
                <a:gd name="T11" fmla="*/ 270 h 457"/>
                <a:gd name="T12" fmla="*/ 320 w 471"/>
                <a:gd name="T13" fmla="*/ 291 h 457"/>
                <a:gd name="T14" fmla="*/ 322 w 471"/>
                <a:gd name="T15" fmla="*/ 144 h 457"/>
                <a:gd name="T16" fmla="*/ 455 w 471"/>
                <a:gd name="T17" fmla="*/ 211 h 457"/>
                <a:gd name="T18" fmla="*/ 414 w 471"/>
                <a:gd name="T19" fmla="*/ 234 h 457"/>
                <a:gd name="T20" fmla="*/ 471 w 471"/>
                <a:gd name="T21" fmla="*/ 334 h 457"/>
                <a:gd name="T22" fmla="*/ 237 w 471"/>
                <a:gd name="T23" fmla="*/ 52 h 457"/>
                <a:gd name="T24" fmla="*/ 204 w 471"/>
                <a:gd name="T25" fmla="*/ 111 h 457"/>
                <a:gd name="T26" fmla="*/ 242 w 471"/>
                <a:gd name="T27" fmla="*/ 135 h 457"/>
                <a:gd name="T28" fmla="*/ 104 w 471"/>
                <a:gd name="T29" fmla="*/ 196 h 457"/>
                <a:gd name="T30" fmla="*/ 107 w 471"/>
                <a:gd name="T31" fmla="*/ 49 h 457"/>
                <a:gd name="T32" fmla="*/ 147 w 471"/>
                <a:gd name="T33" fmla="*/ 75 h 457"/>
                <a:gd name="T34" fmla="*/ 187 w 471"/>
                <a:gd name="T35" fmla="*/ 0 h 457"/>
                <a:gd name="T36" fmla="*/ 284 w 471"/>
                <a:gd name="T37" fmla="*/ 0 h 457"/>
                <a:gd name="T38" fmla="*/ 339 w 471"/>
                <a:gd name="T39" fmla="*/ 102 h 457"/>
                <a:gd name="T40" fmla="*/ 284 w 471"/>
                <a:gd name="T41" fmla="*/ 137 h 457"/>
                <a:gd name="T42" fmla="*/ 237 w 471"/>
                <a:gd name="T43" fmla="*/ 52 h 457"/>
                <a:gd name="T44" fmla="*/ 66 w 471"/>
                <a:gd name="T45" fmla="*/ 350 h 457"/>
                <a:gd name="T46" fmla="*/ 142 w 471"/>
                <a:gd name="T47" fmla="*/ 350 h 457"/>
                <a:gd name="T48" fmla="*/ 142 w 471"/>
                <a:gd name="T49" fmla="*/ 301 h 457"/>
                <a:gd name="T50" fmla="*/ 270 w 471"/>
                <a:gd name="T51" fmla="*/ 379 h 457"/>
                <a:gd name="T52" fmla="*/ 142 w 471"/>
                <a:gd name="T53" fmla="*/ 457 h 457"/>
                <a:gd name="T54" fmla="*/ 142 w 471"/>
                <a:gd name="T55" fmla="*/ 407 h 457"/>
                <a:gd name="T56" fmla="*/ 38 w 471"/>
                <a:gd name="T57" fmla="*/ 407 h 457"/>
                <a:gd name="T58" fmla="*/ 0 w 471"/>
                <a:gd name="T59" fmla="*/ 334 h 457"/>
                <a:gd name="T60" fmla="*/ 74 w 471"/>
                <a:gd name="T61" fmla="*/ 206 h 457"/>
                <a:gd name="T62" fmla="*/ 128 w 471"/>
                <a:gd name="T63" fmla="*/ 241 h 457"/>
                <a:gd name="T64" fmla="*/ 66 w 471"/>
                <a:gd name="T65" fmla="*/ 35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457">
                  <a:moveTo>
                    <a:pt x="471" y="334"/>
                  </a:moveTo>
                  <a:lnTo>
                    <a:pt x="433" y="407"/>
                  </a:lnTo>
                  <a:lnTo>
                    <a:pt x="294" y="407"/>
                  </a:lnTo>
                  <a:lnTo>
                    <a:pt x="294" y="350"/>
                  </a:lnTo>
                  <a:lnTo>
                    <a:pt x="405" y="350"/>
                  </a:lnTo>
                  <a:lnTo>
                    <a:pt x="358" y="270"/>
                  </a:lnTo>
                  <a:lnTo>
                    <a:pt x="320" y="291"/>
                  </a:lnTo>
                  <a:lnTo>
                    <a:pt x="322" y="144"/>
                  </a:lnTo>
                  <a:lnTo>
                    <a:pt x="455" y="211"/>
                  </a:lnTo>
                  <a:lnTo>
                    <a:pt x="414" y="234"/>
                  </a:lnTo>
                  <a:lnTo>
                    <a:pt x="471" y="334"/>
                  </a:lnTo>
                  <a:close/>
                  <a:moveTo>
                    <a:pt x="237" y="52"/>
                  </a:moveTo>
                  <a:lnTo>
                    <a:pt x="204" y="111"/>
                  </a:lnTo>
                  <a:lnTo>
                    <a:pt x="242" y="135"/>
                  </a:lnTo>
                  <a:lnTo>
                    <a:pt x="104" y="196"/>
                  </a:lnTo>
                  <a:lnTo>
                    <a:pt x="107" y="49"/>
                  </a:lnTo>
                  <a:lnTo>
                    <a:pt x="147" y="75"/>
                  </a:lnTo>
                  <a:lnTo>
                    <a:pt x="187" y="0"/>
                  </a:lnTo>
                  <a:lnTo>
                    <a:pt x="284" y="0"/>
                  </a:lnTo>
                  <a:lnTo>
                    <a:pt x="339" y="102"/>
                  </a:lnTo>
                  <a:lnTo>
                    <a:pt x="284" y="137"/>
                  </a:lnTo>
                  <a:lnTo>
                    <a:pt x="237" y="52"/>
                  </a:lnTo>
                  <a:close/>
                  <a:moveTo>
                    <a:pt x="66" y="350"/>
                  </a:moveTo>
                  <a:lnTo>
                    <a:pt x="142" y="350"/>
                  </a:lnTo>
                  <a:lnTo>
                    <a:pt x="142" y="301"/>
                  </a:lnTo>
                  <a:lnTo>
                    <a:pt x="270" y="379"/>
                  </a:lnTo>
                  <a:lnTo>
                    <a:pt x="142" y="457"/>
                  </a:lnTo>
                  <a:lnTo>
                    <a:pt x="142" y="407"/>
                  </a:lnTo>
                  <a:lnTo>
                    <a:pt x="38" y="407"/>
                  </a:lnTo>
                  <a:lnTo>
                    <a:pt x="0" y="334"/>
                  </a:lnTo>
                  <a:lnTo>
                    <a:pt x="74" y="206"/>
                  </a:lnTo>
                  <a:lnTo>
                    <a:pt x="128" y="241"/>
                  </a:lnTo>
                  <a:lnTo>
                    <a:pt x="66" y="35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1"/>
            <p:cNvSpPr>
              <a:spLocks noEditPoints="1"/>
            </p:cNvSpPr>
            <p:nvPr userDrawn="1"/>
          </p:nvSpPr>
          <p:spPr bwMode="auto">
            <a:xfrm>
              <a:off x="6561763" y="4286723"/>
              <a:ext cx="747712" cy="747713"/>
            </a:xfrm>
            <a:custGeom>
              <a:avLst/>
              <a:gdLst>
                <a:gd name="T0" fmla="*/ 99 w 199"/>
                <a:gd name="T1" fmla="*/ 199 h 199"/>
                <a:gd name="T2" fmla="*/ 0 w 199"/>
                <a:gd name="T3" fmla="*/ 100 h 199"/>
                <a:gd name="T4" fmla="*/ 99 w 199"/>
                <a:gd name="T5" fmla="*/ 0 h 199"/>
                <a:gd name="T6" fmla="*/ 199 w 199"/>
                <a:gd name="T7" fmla="*/ 100 h 199"/>
                <a:gd name="T8" fmla="*/ 99 w 199"/>
                <a:gd name="T9" fmla="*/ 199 h 199"/>
                <a:gd name="T10" fmla="*/ 76 w 199"/>
                <a:gd name="T11" fmla="*/ 54 h 199"/>
                <a:gd name="T12" fmla="*/ 76 w 199"/>
                <a:gd name="T13" fmla="*/ 151 h 199"/>
                <a:gd name="T14" fmla="*/ 145 w 199"/>
                <a:gd name="T15" fmla="*/ 101 h 199"/>
                <a:gd name="T16" fmla="*/ 76 w 199"/>
                <a:gd name="T17" fmla="*/ 5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9">
                  <a:moveTo>
                    <a:pt x="99" y="199"/>
                  </a:move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99" y="0"/>
                  </a:cubicBez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99" y="199"/>
                  </a:cubicBezTo>
                  <a:close/>
                  <a:moveTo>
                    <a:pt x="76" y="54"/>
                  </a:moveTo>
                  <a:cubicBezTo>
                    <a:pt x="76" y="151"/>
                    <a:pt x="76" y="151"/>
                    <a:pt x="76" y="151"/>
                  </a:cubicBezTo>
                  <a:cubicBezTo>
                    <a:pt x="145" y="101"/>
                    <a:pt x="145" y="101"/>
                    <a:pt x="145" y="101"/>
                  </a:cubicBezTo>
                  <a:lnTo>
                    <a:pt x="76" y="5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>
              <a:spLocks noEditPoints="1"/>
            </p:cNvSpPr>
            <p:nvPr userDrawn="1"/>
          </p:nvSpPr>
          <p:spPr bwMode="auto">
            <a:xfrm rot="19348066">
              <a:off x="7332106" y="6393264"/>
              <a:ext cx="747712" cy="744538"/>
            </a:xfrm>
            <a:custGeom>
              <a:avLst/>
              <a:gdLst>
                <a:gd name="T0" fmla="*/ 199 w 199"/>
                <a:gd name="T1" fmla="*/ 99 h 198"/>
                <a:gd name="T2" fmla="*/ 100 w 199"/>
                <a:gd name="T3" fmla="*/ 0 h 198"/>
                <a:gd name="T4" fmla="*/ 0 w 199"/>
                <a:gd name="T5" fmla="*/ 99 h 198"/>
                <a:gd name="T6" fmla="*/ 100 w 199"/>
                <a:gd name="T7" fmla="*/ 198 h 198"/>
                <a:gd name="T8" fmla="*/ 199 w 199"/>
                <a:gd name="T9" fmla="*/ 99 h 198"/>
                <a:gd name="T10" fmla="*/ 96 w 199"/>
                <a:gd name="T11" fmla="*/ 120 h 198"/>
                <a:gd name="T12" fmla="*/ 36 w 199"/>
                <a:gd name="T13" fmla="*/ 120 h 198"/>
                <a:gd name="T14" fmla="*/ 36 w 199"/>
                <a:gd name="T15" fmla="*/ 76 h 198"/>
                <a:gd name="T16" fmla="*/ 96 w 199"/>
                <a:gd name="T17" fmla="*/ 76 h 198"/>
                <a:gd name="T18" fmla="*/ 96 w 199"/>
                <a:gd name="T19" fmla="*/ 40 h 198"/>
                <a:gd name="T20" fmla="*/ 172 w 199"/>
                <a:gd name="T21" fmla="*/ 98 h 198"/>
                <a:gd name="T22" fmla="*/ 96 w 199"/>
                <a:gd name="T23" fmla="*/ 157 h 198"/>
                <a:gd name="T24" fmla="*/ 96 w 199"/>
                <a:gd name="T25" fmla="*/ 1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8">
                  <a:moveTo>
                    <a:pt x="199" y="99"/>
                  </a:moveTo>
                  <a:cubicBezTo>
                    <a:pt x="199" y="44"/>
                    <a:pt x="154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154"/>
                    <a:pt x="45" y="198"/>
                    <a:pt x="100" y="198"/>
                  </a:cubicBezTo>
                  <a:cubicBezTo>
                    <a:pt x="154" y="198"/>
                    <a:pt x="199" y="154"/>
                    <a:pt x="199" y="99"/>
                  </a:cubicBezTo>
                  <a:close/>
                  <a:moveTo>
                    <a:pt x="96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96" y="157"/>
                    <a:pt x="96" y="157"/>
                    <a:pt x="96" y="157"/>
                  </a:cubicBezTo>
                  <a:lnTo>
                    <a:pt x="96" y="12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>
              <a:spLocks noEditPoints="1"/>
            </p:cNvSpPr>
            <p:nvPr userDrawn="1"/>
          </p:nvSpPr>
          <p:spPr bwMode="auto">
            <a:xfrm>
              <a:off x="3828604" y="3908104"/>
              <a:ext cx="747712" cy="747713"/>
            </a:xfrm>
            <a:custGeom>
              <a:avLst/>
              <a:gdLst>
                <a:gd name="T0" fmla="*/ 99 w 199"/>
                <a:gd name="T1" fmla="*/ 0 h 199"/>
                <a:gd name="T2" fmla="*/ 199 w 199"/>
                <a:gd name="T3" fmla="*/ 100 h 199"/>
                <a:gd name="T4" fmla="*/ 99 w 199"/>
                <a:gd name="T5" fmla="*/ 199 h 199"/>
                <a:gd name="T6" fmla="*/ 0 w 199"/>
                <a:gd name="T7" fmla="*/ 100 h 199"/>
                <a:gd name="T8" fmla="*/ 99 w 199"/>
                <a:gd name="T9" fmla="*/ 0 h 199"/>
                <a:gd name="T10" fmla="*/ 99 w 199"/>
                <a:gd name="T11" fmla="*/ 166 h 199"/>
                <a:gd name="T12" fmla="*/ 158 w 199"/>
                <a:gd name="T13" fmla="*/ 129 h 199"/>
                <a:gd name="T14" fmla="*/ 134 w 199"/>
                <a:gd name="T15" fmla="*/ 118 h 199"/>
                <a:gd name="T16" fmla="*/ 99 w 199"/>
                <a:gd name="T17" fmla="*/ 140 h 199"/>
                <a:gd name="T18" fmla="*/ 60 w 199"/>
                <a:gd name="T19" fmla="*/ 101 h 199"/>
                <a:gd name="T20" fmla="*/ 99 w 199"/>
                <a:gd name="T21" fmla="*/ 63 h 199"/>
                <a:gd name="T22" fmla="*/ 127 w 199"/>
                <a:gd name="T23" fmla="*/ 75 h 199"/>
                <a:gd name="T24" fmla="*/ 111 w 199"/>
                <a:gd name="T25" fmla="*/ 85 h 199"/>
                <a:gd name="T26" fmla="*/ 161 w 199"/>
                <a:gd name="T27" fmla="*/ 105 h 199"/>
                <a:gd name="T28" fmla="*/ 164 w 199"/>
                <a:gd name="T29" fmla="*/ 51 h 199"/>
                <a:gd name="T30" fmla="*/ 150 w 199"/>
                <a:gd name="T31" fmla="*/ 61 h 199"/>
                <a:gd name="T32" fmla="*/ 99 w 199"/>
                <a:gd name="T33" fmla="*/ 36 h 199"/>
                <a:gd name="T34" fmla="*/ 34 w 199"/>
                <a:gd name="T35" fmla="*/ 101 h 199"/>
                <a:gd name="T36" fmla="*/ 99 w 199"/>
                <a:gd name="T37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199">
                  <a:moveTo>
                    <a:pt x="99" y="0"/>
                  </a:move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99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99" y="0"/>
                  </a:cubicBezTo>
                  <a:close/>
                  <a:moveTo>
                    <a:pt x="99" y="166"/>
                  </a:moveTo>
                  <a:cubicBezTo>
                    <a:pt x="125" y="166"/>
                    <a:pt x="147" y="151"/>
                    <a:pt x="158" y="129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28" y="131"/>
                    <a:pt x="114" y="140"/>
                    <a:pt x="99" y="140"/>
                  </a:cubicBezTo>
                  <a:cubicBezTo>
                    <a:pt x="78" y="140"/>
                    <a:pt x="60" y="123"/>
                    <a:pt x="60" y="101"/>
                  </a:cubicBezTo>
                  <a:cubicBezTo>
                    <a:pt x="60" y="80"/>
                    <a:pt x="78" y="63"/>
                    <a:pt x="99" y="63"/>
                  </a:cubicBezTo>
                  <a:cubicBezTo>
                    <a:pt x="110" y="63"/>
                    <a:pt x="120" y="67"/>
                    <a:pt x="127" y="7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38" y="46"/>
                    <a:pt x="119" y="36"/>
                    <a:pt x="99" y="36"/>
                  </a:cubicBezTo>
                  <a:cubicBezTo>
                    <a:pt x="63" y="36"/>
                    <a:pt x="34" y="65"/>
                    <a:pt x="34" y="101"/>
                  </a:cubicBezTo>
                  <a:cubicBezTo>
                    <a:pt x="34" y="137"/>
                    <a:pt x="63" y="166"/>
                    <a:pt x="99" y="16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 noEditPoints="1"/>
            </p:cNvSpPr>
            <p:nvPr userDrawn="1"/>
          </p:nvSpPr>
          <p:spPr bwMode="auto">
            <a:xfrm>
              <a:off x="8325894" y="1731261"/>
              <a:ext cx="657322" cy="658718"/>
            </a:xfrm>
            <a:custGeom>
              <a:avLst/>
              <a:gdLst>
                <a:gd name="T0" fmla="*/ 100 w 199"/>
                <a:gd name="T1" fmla="*/ 0 h 199"/>
                <a:gd name="T2" fmla="*/ 199 w 199"/>
                <a:gd name="T3" fmla="*/ 100 h 199"/>
                <a:gd name="T4" fmla="*/ 100 w 199"/>
                <a:gd name="T5" fmla="*/ 199 h 199"/>
                <a:gd name="T6" fmla="*/ 0 w 199"/>
                <a:gd name="T7" fmla="*/ 100 h 199"/>
                <a:gd name="T8" fmla="*/ 100 w 199"/>
                <a:gd name="T9" fmla="*/ 0 h 199"/>
                <a:gd name="T10" fmla="*/ 156 w 199"/>
                <a:gd name="T11" fmla="*/ 41 h 199"/>
                <a:gd name="T12" fmla="*/ 144 w 199"/>
                <a:gd name="T13" fmla="*/ 52 h 199"/>
                <a:gd name="T14" fmla="*/ 97 w 199"/>
                <a:gd name="T15" fmla="*/ 33 h 199"/>
                <a:gd name="T16" fmla="*/ 33 w 199"/>
                <a:gd name="T17" fmla="*/ 83 h 199"/>
                <a:gd name="T18" fmla="*/ 59 w 199"/>
                <a:gd name="T19" fmla="*/ 89 h 199"/>
                <a:gd name="T20" fmla="*/ 97 w 199"/>
                <a:gd name="T21" fmla="*/ 60 h 199"/>
                <a:gd name="T22" fmla="*/ 124 w 199"/>
                <a:gd name="T23" fmla="*/ 71 h 199"/>
                <a:gd name="T24" fmla="*/ 111 w 199"/>
                <a:gd name="T25" fmla="*/ 82 h 199"/>
                <a:gd name="T26" fmla="*/ 166 w 199"/>
                <a:gd name="T27" fmla="*/ 97 h 199"/>
                <a:gd name="T28" fmla="*/ 156 w 199"/>
                <a:gd name="T29" fmla="*/ 41 h 199"/>
                <a:gd name="T30" fmla="*/ 42 w 199"/>
                <a:gd name="T31" fmla="*/ 159 h 199"/>
                <a:gd name="T32" fmla="*/ 55 w 199"/>
                <a:gd name="T33" fmla="*/ 148 h 199"/>
                <a:gd name="T34" fmla="*/ 102 w 199"/>
                <a:gd name="T35" fmla="*/ 168 h 199"/>
                <a:gd name="T36" fmla="*/ 166 w 199"/>
                <a:gd name="T37" fmla="*/ 118 h 199"/>
                <a:gd name="T38" fmla="*/ 140 w 199"/>
                <a:gd name="T39" fmla="*/ 111 h 199"/>
                <a:gd name="T40" fmla="*/ 101 w 199"/>
                <a:gd name="T41" fmla="*/ 140 h 199"/>
                <a:gd name="T42" fmla="*/ 74 w 199"/>
                <a:gd name="T43" fmla="*/ 129 h 199"/>
                <a:gd name="T44" fmla="*/ 87 w 199"/>
                <a:gd name="T45" fmla="*/ 118 h 199"/>
                <a:gd name="T46" fmla="*/ 32 w 199"/>
                <a:gd name="T47" fmla="*/ 103 h 199"/>
                <a:gd name="T48" fmla="*/ 42 w 199"/>
                <a:gd name="T49" fmla="*/ 15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lose/>
                  <a:moveTo>
                    <a:pt x="156" y="41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2" y="41"/>
                    <a:pt x="114" y="33"/>
                    <a:pt x="97" y="33"/>
                  </a:cubicBezTo>
                  <a:cubicBezTo>
                    <a:pt x="66" y="33"/>
                    <a:pt x="40" y="54"/>
                    <a:pt x="33" y="83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3" y="72"/>
                    <a:pt x="79" y="60"/>
                    <a:pt x="97" y="60"/>
                  </a:cubicBezTo>
                  <a:cubicBezTo>
                    <a:pt x="106" y="60"/>
                    <a:pt x="117" y="65"/>
                    <a:pt x="124" y="71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66" y="97"/>
                    <a:pt x="166" y="97"/>
                    <a:pt x="166" y="97"/>
                  </a:cubicBezTo>
                  <a:lnTo>
                    <a:pt x="156" y="41"/>
                  </a:lnTo>
                  <a:close/>
                  <a:moveTo>
                    <a:pt x="42" y="159"/>
                  </a:moveTo>
                  <a:cubicBezTo>
                    <a:pt x="55" y="148"/>
                    <a:pt x="55" y="148"/>
                    <a:pt x="55" y="148"/>
                  </a:cubicBezTo>
                  <a:cubicBezTo>
                    <a:pt x="66" y="159"/>
                    <a:pt x="84" y="168"/>
                    <a:pt x="102" y="168"/>
                  </a:cubicBezTo>
                  <a:cubicBezTo>
                    <a:pt x="133" y="168"/>
                    <a:pt x="159" y="146"/>
                    <a:pt x="166" y="118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5" y="128"/>
                    <a:pt x="120" y="140"/>
                    <a:pt x="101" y="140"/>
                  </a:cubicBezTo>
                  <a:cubicBezTo>
                    <a:pt x="92" y="140"/>
                    <a:pt x="81" y="135"/>
                    <a:pt x="74" y="129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32" y="103"/>
                    <a:pt x="32" y="103"/>
                    <a:pt x="32" y="103"/>
                  </a:cubicBezTo>
                  <a:lnTo>
                    <a:pt x="42" y="15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auto">
            <a:xfrm rot="18910795">
              <a:off x="2690391" y="6092544"/>
              <a:ext cx="754062" cy="741363"/>
            </a:xfrm>
            <a:custGeom>
              <a:avLst/>
              <a:gdLst>
                <a:gd name="T0" fmla="*/ 234 w 475"/>
                <a:gd name="T1" fmla="*/ 0 h 467"/>
                <a:gd name="T2" fmla="*/ 78 w 475"/>
                <a:gd name="T3" fmla="*/ 157 h 467"/>
                <a:gd name="T4" fmla="*/ 78 w 475"/>
                <a:gd name="T5" fmla="*/ 157 h 467"/>
                <a:gd name="T6" fmla="*/ 0 w 475"/>
                <a:gd name="T7" fmla="*/ 235 h 467"/>
                <a:gd name="T8" fmla="*/ 0 w 475"/>
                <a:gd name="T9" fmla="*/ 235 h 467"/>
                <a:gd name="T10" fmla="*/ 0 w 475"/>
                <a:gd name="T11" fmla="*/ 235 h 467"/>
                <a:gd name="T12" fmla="*/ 78 w 475"/>
                <a:gd name="T13" fmla="*/ 311 h 467"/>
                <a:gd name="T14" fmla="*/ 78 w 475"/>
                <a:gd name="T15" fmla="*/ 311 h 467"/>
                <a:gd name="T16" fmla="*/ 234 w 475"/>
                <a:gd name="T17" fmla="*/ 467 h 467"/>
                <a:gd name="T18" fmla="*/ 312 w 475"/>
                <a:gd name="T19" fmla="*/ 389 h 467"/>
                <a:gd name="T20" fmla="*/ 210 w 475"/>
                <a:gd name="T21" fmla="*/ 290 h 467"/>
                <a:gd name="T22" fmla="*/ 475 w 475"/>
                <a:gd name="T23" fmla="*/ 290 h 467"/>
                <a:gd name="T24" fmla="*/ 475 w 475"/>
                <a:gd name="T25" fmla="*/ 185 h 467"/>
                <a:gd name="T26" fmla="*/ 210 w 475"/>
                <a:gd name="T27" fmla="*/ 185 h 467"/>
                <a:gd name="T28" fmla="*/ 312 w 475"/>
                <a:gd name="T29" fmla="*/ 79 h 467"/>
                <a:gd name="T30" fmla="*/ 234 w 475"/>
                <a:gd name="T3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5" h="467">
                  <a:moveTo>
                    <a:pt x="234" y="0"/>
                  </a:moveTo>
                  <a:lnTo>
                    <a:pt x="78" y="157"/>
                  </a:lnTo>
                  <a:lnTo>
                    <a:pt x="78" y="15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234" y="467"/>
                  </a:lnTo>
                  <a:lnTo>
                    <a:pt x="312" y="389"/>
                  </a:lnTo>
                  <a:lnTo>
                    <a:pt x="210" y="290"/>
                  </a:lnTo>
                  <a:lnTo>
                    <a:pt x="475" y="290"/>
                  </a:lnTo>
                  <a:lnTo>
                    <a:pt x="475" y="185"/>
                  </a:lnTo>
                  <a:lnTo>
                    <a:pt x="210" y="185"/>
                  </a:lnTo>
                  <a:lnTo>
                    <a:pt x="312" y="7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auto">
            <a:xfrm rot="19087588">
              <a:off x="6787785" y="5081835"/>
              <a:ext cx="747712" cy="741363"/>
            </a:xfrm>
            <a:custGeom>
              <a:avLst/>
              <a:gdLst>
                <a:gd name="T0" fmla="*/ 237 w 471"/>
                <a:gd name="T1" fmla="*/ 0 h 467"/>
                <a:gd name="T2" fmla="*/ 393 w 471"/>
                <a:gd name="T3" fmla="*/ 157 h 467"/>
                <a:gd name="T4" fmla="*/ 393 w 471"/>
                <a:gd name="T5" fmla="*/ 157 h 467"/>
                <a:gd name="T6" fmla="*/ 471 w 471"/>
                <a:gd name="T7" fmla="*/ 235 h 467"/>
                <a:gd name="T8" fmla="*/ 471 w 471"/>
                <a:gd name="T9" fmla="*/ 235 h 467"/>
                <a:gd name="T10" fmla="*/ 471 w 471"/>
                <a:gd name="T11" fmla="*/ 235 h 467"/>
                <a:gd name="T12" fmla="*/ 393 w 471"/>
                <a:gd name="T13" fmla="*/ 311 h 467"/>
                <a:gd name="T14" fmla="*/ 393 w 471"/>
                <a:gd name="T15" fmla="*/ 311 h 467"/>
                <a:gd name="T16" fmla="*/ 237 w 471"/>
                <a:gd name="T17" fmla="*/ 467 h 467"/>
                <a:gd name="T18" fmla="*/ 161 w 471"/>
                <a:gd name="T19" fmla="*/ 389 h 467"/>
                <a:gd name="T20" fmla="*/ 260 w 471"/>
                <a:gd name="T21" fmla="*/ 290 h 467"/>
                <a:gd name="T22" fmla="*/ 0 w 471"/>
                <a:gd name="T23" fmla="*/ 290 h 467"/>
                <a:gd name="T24" fmla="*/ 0 w 471"/>
                <a:gd name="T25" fmla="*/ 185 h 467"/>
                <a:gd name="T26" fmla="*/ 260 w 471"/>
                <a:gd name="T27" fmla="*/ 185 h 467"/>
                <a:gd name="T28" fmla="*/ 161 w 471"/>
                <a:gd name="T29" fmla="*/ 79 h 467"/>
                <a:gd name="T30" fmla="*/ 237 w 471"/>
                <a:gd name="T3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1" h="467">
                  <a:moveTo>
                    <a:pt x="237" y="0"/>
                  </a:moveTo>
                  <a:lnTo>
                    <a:pt x="393" y="157"/>
                  </a:lnTo>
                  <a:lnTo>
                    <a:pt x="393" y="157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393" y="311"/>
                  </a:lnTo>
                  <a:lnTo>
                    <a:pt x="393" y="311"/>
                  </a:lnTo>
                  <a:lnTo>
                    <a:pt x="237" y="467"/>
                  </a:lnTo>
                  <a:lnTo>
                    <a:pt x="161" y="389"/>
                  </a:lnTo>
                  <a:lnTo>
                    <a:pt x="260" y="290"/>
                  </a:lnTo>
                  <a:lnTo>
                    <a:pt x="0" y="290"/>
                  </a:lnTo>
                  <a:lnTo>
                    <a:pt x="0" y="185"/>
                  </a:lnTo>
                  <a:lnTo>
                    <a:pt x="260" y="185"/>
                  </a:lnTo>
                  <a:lnTo>
                    <a:pt x="161" y="7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0"/>
            <p:cNvSpPr>
              <a:spLocks noEditPoints="1"/>
            </p:cNvSpPr>
            <p:nvPr userDrawn="1"/>
          </p:nvSpPr>
          <p:spPr bwMode="auto">
            <a:xfrm>
              <a:off x="3689873" y="3080379"/>
              <a:ext cx="584398" cy="616937"/>
            </a:xfrm>
            <a:custGeom>
              <a:avLst/>
              <a:gdLst>
                <a:gd name="T0" fmla="*/ 239 w 449"/>
                <a:gd name="T1" fmla="*/ 190 h 474"/>
                <a:gd name="T2" fmla="*/ 286 w 449"/>
                <a:gd name="T3" fmla="*/ 237 h 474"/>
                <a:gd name="T4" fmla="*/ 49 w 449"/>
                <a:gd name="T5" fmla="*/ 474 h 474"/>
                <a:gd name="T6" fmla="*/ 0 w 449"/>
                <a:gd name="T7" fmla="*/ 427 h 474"/>
                <a:gd name="T8" fmla="*/ 191 w 449"/>
                <a:gd name="T9" fmla="*/ 237 h 474"/>
                <a:gd name="T10" fmla="*/ 0 w 449"/>
                <a:gd name="T11" fmla="*/ 47 h 474"/>
                <a:gd name="T12" fmla="*/ 47 w 449"/>
                <a:gd name="T13" fmla="*/ 0 h 474"/>
                <a:gd name="T14" fmla="*/ 239 w 449"/>
                <a:gd name="T15" fmla="*/ 190 h 474"/>
                <a:gd name="T16" fmla="*/ 239 w 449"/>
                <a:gd name="T17" fmla="*/ 190 h 474"/>
                <a:gd name="T18" fmla="*/ 355 w 449"/>
                <a:gd name="T19" fmla="*/ 237 h 474"/>
                <a:gd name="T20" fmla="*/ 165 w 449"/>
                <a:gd name="T21" fmla="*/ 47 h 474"/>
                <a:gd name="T22" fmla="*/ 213 w 449"/>
                <a:gd name="T23" fmla="*/ 0 h 474"/>
                <a:gd name="T24" fmla="*/ 402 w 449"/>
                <a:gd name="T25" fmla="*/ 190 h 474"/>
                <a:gd name="T26" fmla="*/ 402 w 449"/>
                <a:gd name="T27" fmla="*/ 190 h 474"/>
                <a:gd name="T28" fmla="*/ 449 w 449"/>
                <a:gd name="T29" fmla="*/ 237 h 474"/>
                <a:gd name="T30" fmla="*/ 213 w 449"/>
                <a:gd name="T31" fmla="*/ 474 h 474"/>
                <a:gd name="T32" fmla="*/ 165 w 449"/>
                <a:gd name="T33" fmla="*/ 427 h 474"/>
                <a:gd name="T34" fmla="*/ 355 w 449"/>
                <a:gd name="T35" fmla="*/ 23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474">
                  <a:moveTo>
                    <a:pt x="239" y="190"/>
                  </a:moveTo>
                  <a:lnTo>
                    <a:pt x="286" y="237"/>
                  </a:lnTo>
                  <a:lnTo>
                    <a:pt x="49" y="474"/>
                  </a:lnTo>
                  <a:lnTo>
                    <a:pt x="0" y="427"/>
                  </a:lnTo>
                  <a:lnTo>
                    <a:pt x="191" y="237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239" y="190"/>
                  </a:lnTo>
                  <a:lnTo>
                    <a:pt x="239" y="190"/>
                  </a:lnTo>
                  <a:close/>
                  <a:moveTo>
                    <a:pt x="355" y="237"/>
                  </a:moveTo>
                  <a:lnTo>
                    <a:pt x="165" y="47"/>
                  </a:lnTo>
                  <a:lnTo>
                    <a:pt x="213" y="0"/>
                  </a:lnTo>
                  <a:lnTo>
                    <a:pt x="402" y="190"/>
                  </a:lnTo>
                  <a:lnTo>
                    <a:pt x="402" y="190"/>
                  </a:lnTo>
                  <a:lnTo>
                    <a:pt x="449" y="237"/>
                  </a:lnTo>
                  <a:lnTo>
                    <a:pt x="213" y="474"/>
                  </a:lnTo>
                  <a:lnTo>
                    <a:pt x="165" y="427"/>
                  </a:lnTo>
                  <a:lnTo>
                    <a:pt x="355" y="2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3"/>
            <p:cNvSpPr>
              <a:spLocks noEditPoints="1"/>
            </p:cNvSpPr>
            <p:nvPr userDrawn="1"/>
          </p:nvSpPr>
          <p:spPr bwMode="auto">
            <a:xfrm>
              <a:off x="7486273" y="5481299"/>
              <a:ext cx="742950" cy="744538"/>
            </a:xfrm>
            <a:custGeom>
              <a:avLst/>
              <a:gdLst>
                <a:gd name="T0" fmla="*/ 99 w 198"/>
                <a:gd name="T1" fmla="*/ 0 h 198"/>
                <a:gd name="T2" fmla="*/ 0 w 198"/>
                <a:gd name="T3" fmla="*/ 99 h 198"/>
                <a:gd name="T4" fmla="*/ 99 w 198"/>
                <a:gd name="T5" fmla="*/ 198 h 198"/>
                <a:gd name="T6" fmla="*/ 198 w 198"/>
                <a:gd name="T7" fmla="*/ 99 h 198"/>
                <a:gd name="T8" fmla="*/ 99 w 198"/>
                <a:gd name="T9" fmla="*/ 0 h 198"/>
                <a:gd name="T10" fmla="*/ 151 w 198"/>
                <a:gd name="T11" fmla="*/ 159 h 198"/>
                <a:gd name="T12" fmla="*/ 146 w 198"/>
                <a:gd name="T13" fmla="*/ 164 h 198"/>
                <a:gd name="T14" fmla="*/ 54 w 198"/>
                <a:gd name="T15" fmla="*/ 164 h 198"/>
                <a:gd name="T16" fmla="*/ 49 w 198"/>
                <a:gd name="T17" fmla="*/ 159 h 198"/>
                <a:gd name="T18" fmla="*/ 49 w 198"/>
                <a:gd name="T19" fmla="*/ 149 h 198"/>
                <a:gd name="T20" fmla="*/ 54 w 198"/>
                <a:gd name="T21" fmla="*/ 144 h 198"/>
                <a:gd name="T22" fmla="*/ 146 w 198"/>
                <a:gd name="T23" fmla="*/ 144 h 198"/>
                <a:gd name="T24" fmla="*/ 151 w 198"/>
                <a:gd name="T25" fmla="*/ 149 h 198"/>
                <a:gd name="T26" fmla="*/ 151 w 198"/>
                <a:gd name="T27" fmla="*/ 159 h 198"/>
                <a:gd name="T28" fmla="*/ 100 w 198"/>
                <a:gd name="T29" fmla="*/ 134 h 198"/>
                <a:gd name="T30" fmla="*/ 48 w 198"/>
                <a:gd name="T31" fmla="*/ 76 h 198"/>
                <a:gd name="T32" fmla="*/ 75 w 198"/>
                <a:gd name="T33" fmla="*/ 76 h 198"/>
                <a:gd name="T34" fmla="*/ 75 w 198"/>
                <a:gd name="T35" fmla="*/ 28 h 198"/>
                <a:gd name="T36" fmla="*/ 123 w 198"/>
                <a:gd name="T37" fmla="*/ 28 h 198"/>
                <a:gd name="T38" fmla="*/ 123 w 198"/>
                <a:gd name="T39" fmla="*/ 76 h 198"/>
                <a:gd name="T40" fmla="*/ 152 w 198"/>
                <a:gd name="T41" fmla="*/ 76 h 198"/>
                <a:gd name="T42" fmla="*/ 100 w 198"/>
                <a:gd name="T43" fmla="*/ 13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" h="198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4"/>
                    <a:pt x="44" y="198"/>
                    <a:pt x="99" y="198"/>
                  </a:cubicBezTo>
                  <a:cubicBezTo>
                    <a:pt x="154" y="198"/>
                    <a:pt x="198" y="154"/>
                    <a:pt x="198" y="99"/>
                  </a:cubicBezTo>
                  <a:cubicBezTo>
                    <a:pt x="198" y="44"/>
                    <a:pt x="154" y="0"/>
                    <a:pt x="99" y="0"/>
                  </a:cubicBezTo>
                  <a:close/>
                  <a:moveTo>
                    <a:pt x="151" y="159"/>
                  </a:moveTo>
                  <a:cubicBezTo>
                    <a:pt x="151" y="162"/>
                    <a:pt x="149" y="164"/>
                    <a:pt x="146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1" y="164"/>
                    <a:pt x="49" y="162"/>
                    <a:pt x="49" y="15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146"/>
                    <a:pt x="51" y="144"/>
                    <a:pt x="54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9" y="144"/>
                    <a:pt x="151" y="146"/>
                    <a:pt x="151" y="149"/>
                  </a:cubicBezTo>
                  <a:lnTo>
                    <a:pt x="151" y="159"/>
                  </a:lnTo>
                  <a:close/>
                  <a:moveTo>
                    <a:pt x="100" y="134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52" y="76"/>
                    <a:pt x="152" y="76"/>
                    <a:pt x="152" y="76"/>
                  </a:cubicBezTo>
                  <a:lnTo>
                    <a:pt x="100" y="13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8"/>
            <p:cNvSpPr>
              <a:spLocks noEditPoints="1"/>
            </p:cNvSpPr>
            <p:nvPr userDrawn="1"/>
          </p:nvSpPr>
          <p:spPr bwMode="auto">
            <a:xfrm rot="977728">
              <a:off x="8338436" y="4357014"/>
              <a:ext cx="750888" cy="722313"/>
            </a:xfrm>
            <a:custGeom>
              <a:avLst/>
              <a:gdLst>
                <a:gd name="T0" fmla="*/ 186 w 200"/>
                <a:gd name="T1" fmla="*/ 77 h 192"/>
                <a:gd name="T2" fmla="*/ 182 w 200"/>
                <a:gd name="T3" fmla="*/ 37 h 192"/>
                <a:gd name="T4" fmla="*/ 149 w 200"/>
                <a:gd name="T5" fmla="*/ 0 h 192"/>
                <a:gd name="T6" fmla="*/ 68 w 200"/>
                <a:gd name="T7" fmla="*/ 20 h 192"/>
                <a:gd name="T8" fmla="*/ 68 w 200"/>
                <a:gd name="T9" fmla="*/ 21 h 192"/>
                <a:gd name="T10" fmla="*/ 68 w 200"/>
                <a:gd name="T11" fmla="*/ 1 h 192"/>
                <a:gd name="T12" fmla="*/ 48 w 200"/>
                <a:gd name="T13" fmla="*/ 1 h 192"/>
                <a:gd name="T14" fmla="*/ 28 w 200"/>
                <a:gd name="T15" fmla="*/ 1 h 192"/>
                <a:gd name="T16" fmla="*/ 20 w 200"/>
                <a:gd name="T17" fmla="*/ 1 h 192"/>
                <a:gd name="T18" fmla="*/ 0 w 200"/>
                <a:gd name="T19" fmla="*/ 21 h 192"/>
                <a:gd name="T20" fmla="*/ 0 w 200"/>
                <a:gd name="T21" fmla="*/ 113 h 192"/>
                <a:gd name="T22" fmla="*/ 20 w 200"/>
                <a:gd name="T23" fmla="*/ 133 h 192"/>
                <a:gd name="T24" fmla="*/ 28 w 200"/>
                <a:gd name="T25" fmla="*/ 133 h 192"/>
                <a:gd name="T26" fmla="*/ 48 w 200"/>
                <a:gd name="T27" fmla="*/ 133 h 192"/>
                <a:gd name="T28" fmla="*/ 68 w 200"/>
                <a:gd name="T29" fmla="*/ 133 h 192"/>
                <a:gd name="T30" fmla="*/ 68 w 200"/>
                <a:gd name="T31" fmla="*/ 113 h 192"/>
                <a:gd name="T32" fmla="*/ 68 w 200"/>
                <a:gd name="T33" fmla="*/ 113 h 192"/>
                <a:gd name="T34" fmla="*/ 125 w 200"/>
                <a:gd name="T35" fmla="*/ 190 h 192"/>
                <a:gd name="T36" fmla="*/ 153 w 200"/>
                <a:gd name="T37" fmla="*/ 124 h 192"/>
                <a:gd name="T38" fmla="*/ 197 w 200"/>
                <a:gd name="T39" fmla="*/ 102 h 192"/>
                <a:gd name="T40" fmla="*/ 186 w 200"/>
                <a:gd name="T41" fmla="*/ 77 h 192"/>
                <a:gd name="T42" fmla="*/ 138 w 200"/>
                <a:gd name="T43" fmla="*/ 114 h 192"/>
                <a:gd name="T44" fmla="*/ 132 w 200"/>
                <a:gd name="T45" fmla="*/ 179 h 192"/>
                <a:gd name="T46" fmla="*/ 68 w 200"/>
                <a:gd name="T47" fmla="*/ 98 h 192"/>
                <a:gd name="T48" fmla="*/ 68 w 200"/>
                <a:gd name="T49" fmla="*/ 90 h 192"/>
                <a:gd name="T50" fmla="*/ 68 w 200"/>
                <a:gd name="T51" fmla="*/ 35 h 192"/>
                <a:gd name="T52" fmla="*/ 148 w 200"/>
                <a:gd name="T53" fmla="*/ 13 h 192"/>
                <a:gd name="T54" fmla="*/ 165 w 200"/>
                <a:gd name="T55" fmla="*/ 41 h 192"/>
                <a:gd name="T56" fmla="*/ 170 w 200"/>
                <a:gd name="T57" fmla="*/ 78 h 192"/>
                <a:gd name="T58" fmla="*/ 182 w 200"/>
                <a:gd name="T59" fmla="*/ 100 h 192"/>
                <a:gd name="T60" fmla="*/ 138 w 200"/>
                <a:gd name="T61" fmla="*/ 1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92">
                  <a:moveTo>
                    <a:pt x="186" y="77"/>
                  </a:moveTo>
                  <a:cubicBezTo>
                    <a:pt x="200" y="74"/>
                    <a:pt x="196" y="39"/>
                    <a:pt x="182" y="37"/>
                  </a:cubicBezTo>
                  <a:cubicBezTo>
                    <a:pt x="185" y="28"/>
                    <a:pt x="186" y="0"/>
                    <a:pt x="149" y="0"/>
                  </a:cubicBezTo>
                  <a:cubicBezTo>
                    <a:pt x="105" y="0"/>
                    <a:pt x="97" y="19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9" y="1"/>
                    <a:pt x="0" y="10"/>
                    <a:pt x="0" y="2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4"/>
                    <a:pt x="9" y="133"/>
                    <a:pt x="20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15" y="131"/>
                    <a:pt x="113" y="190"/>
                    <a:pt x="125" y="190"/>
                  </a:cubicBezTo>
                  <a:cubicBezTo>
                    <a:pt x="196" y="192"/>
                    <a:pt x="153" y="124"/>
                    <a:pt x="153" y="124"/>
                  </a:cubicBezTo>
                  <a:cubicBezTo>
                    <a:pt x="153" y="124"/>
                    <a:pt x="193" y="138"/>
                    <a:pt x="197" y="102"/>
                  </a:cubicBezTo>
                  <a:cubicBezTo>
                    <a:pt x="196" y="92"/>
                    <a:pt x="197" y="87"/>
                    <a:pt x="186" y="77"/>
                  </a:cubicBezTo>
                  <a:close/>
                  <a:moveTo>
                    <a:pt x="138" y="114"/>
                  </a:moveTo>
                  <a:cubicBezTo>
                    <a:pt x="138" y="114"/>
                    <a:pt x="171" y="180"/>
                    <a:pt x="132" y="179"/>
                  </a:cubicBezTo>
                  <a:cubicBezTo>
                    <a:pt x="125" y="179"/>
                    <a:pt x="128" y="118"/>
                    <a:pt x="68" y="98"/>
                  </a:cubicBezTo>
                  <a:cubicBezTo>
                    <a:pt x="68" y="98"/>
                    <a:pt x="68" y="95"/>
                    <a:pt x="68" y="9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91" y="35"/>
                    <a:pt x="118" y="13"/>
                    <a:pt x="148" y="13"/>
                  </a:cubicBezTo>
                  <a:cubicBezTo>
                    <a:pt x="173" y="12"/>
                    <a:pt x="170" y="34"/>
                    <a:pt x="165" y="41"/>
                  </a:cubicBezTo>
                  <a:cubicBezTo>
                    <a:pt x="185" y="48"/>
                    <a:pt x="180" y="76"/>
                    <a:pt x="170" y="78"/>
                  </a:cubicBezTo>
                  <a:cubicBezTo>
                    <a:pt x="179" y="90"/>
                    <a:pt x="181" y="93"/>
                    <a:pt x="182" y="100"/>
                  </a:cubicBezTo>
                  <a:cubicBezTo>
                    <a:pt x="179" y="123"/>
                    <a:pt x="138" y="114"/>
                    <a:pt x="138" y="11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70"/>
            <p:cNvSpPr>
              <a:spLocks noEditPoints="1"/>
            </p:cNvSpPr>
            <p:nvPr userDrawn="1"/>
          </p:nvSpPr>
          <p:spPr bwMode="auto">
            <a:xfrm rot="2321078">
              <a:off x="7510522" y="4549125"/>
              <a:ext cx="750888" cy="744538"/>
            </a:xfrm>
            <a:custGeom>
              <a:avLst/>
              <a:gdLst>
                <a:gd name="T0" fmla="*/ 179 w 200"/>
                <a:gd name="T1" fmla="*/ 160 h 198"/>
                <a:gd name="T2" fmla="*/ 181 w 200"/>
                <a:gd name="T3" fmla="*/ 198 h 198"/>
                <a:gd name="T4" fmla="*/ 147 w 200"/>
                <a:gd name="T5" fmla="*/ 174 h 198"/>
                <a:gd name="T6" fmla="*/ 140 w 200"/>
                <a:gd name="T7" fmla="*/ 175 h 198"/>
                <a:gd name="T8" fmla="*/ 81 w 200"/>
                <a:gd name="T9" fmla="*/ 115 h 198"/>
                <a:gd name="T10" fmla="*/ 140 w 200"/>
                <a:gd name="T11" fmla="*/ 55 h 198"/>
                <a:gd name="T12" fmla="*/ 200 w 200"/>
                <a:gd name="T13" fmla="*/ 115 h 198"/>
                <a:gd name="T14" fmla="*/ 179 w 200"/>
                <a:gd name="T15" fmla="*/ 160 h 198"/>
                <a:gd name="T16" fmla="*/ 140 w 200"/>
                <a:gd name="T17" fmla="*/ 70 h 198"/>
                <a:gd name="T18" fmla="*/ 96 w 200"/>
                <a:gd name="T19" fmla="*/ 114 h 198"/>
                <a:gd name="T20" fmla="*/ 140 w 200"/>
                <a:gd name="T21" fmla="*/ 158 h 198"/>
                <a:gd name="T22" fmla="*/ 146 w 200"/>
                <a:gd name="T23" fmla="*/ 158 h 198"/>
                <a:gd name="T24" fmla="*/ 168 w 200"/>
                <a:gd name="T25" fmla="*/ 173 h 198"/>
                <a:gd name="T26" fmla="*/ 169 w 200"/>
                <a:gd name="T27" fmla="*/ 147 h 198"/>
                <a:gd name="T28" fmla="*/ 184 w 200"/>
                <a:gd name="T29" fmla="*/ 114 h 198"/>
                <a:gd name="T30" fmla="*/ 140 w 200"/>
                <a:gd name="T31" fmla="*/ 70 h 198"/>
                <a:gd name="T32" fmla="*/ 69 w 200"/>
                <a:gd name="T33" fmla="*/ 119 h 198"/>
                <a:gd name="T34" fmla="*/ 79 w 200"/>
                <a:gd name="T35" fmla="*/ 157 h 198"/>
                <a:gd name="T36" fmla="*/ 79 w 200"/>
                <a:gd name="T37" fmla="*/ 157 h 198"/>
                <a:gd name="T38" fmla="*/ 69 w 200"/>
                <a:gd name="T39" fmla="*/ 156 h 198"/>
                <a:gd name="T40" fmla="*/ 24 w 200"/>
                <a:gd name="T41" fmla="*/ 187 h 198"/>
                <a:gd name="T42" fmla="*/ 27 w 200"/>
                <a:gd name="T43" fmla="*/ 138 h 198"/>
                <a:gd name="T44" fmla="*/ 0 w 200"/>
                <a:gd name="T45" fmla="*/ 78 h 198"/>
                <a:gd name="T46" fmla="*/ 79 w 200"/>
                <a:gd name="T47" fmla="*/ 0 h 198"/>
                <a:gd name="T48" fmla="*/ 150 w 200"/>
                <a:gd name="T49" fmla="*/ 46 h 198"/>
                <a:gd name="T50" fmla="*/ 142 w 200"/>
                <a:gd name="T51" fmla="*/ 45 h 198"/>
                <a:gd name="T52" fmla="*/ 69 w 200"/>
                <a:gd name="T53" fmla="*/ 1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8">
                  <a:moveTo>
                    <a:pt x="179" y="160"/>
                  </a:moveTo>
                  <a:cubicBezTo>
                    <a:pt x="181" y="198"/>
                    <a:pt x="181" y="198"/>
                    <a:pt x="181" y="198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5" y="174"/>
                    <a:pt x="143" y="175"/>
                    <a:pt x="140" y="175"/>
                  </a:cubicBezTo>
                  <a:cubicBezTo>
                    <a:pt x="107" y="175"/>
                    <a:pt x="81" y="148"/>
                    <a:pt x="81" y="115"/>
                  </a:cubicBezTo>
                  <a:cubicBezTo>
                    <a:pt x="81" y="82"/>
                    <a:pt x="107" y="55"/>
                    <a:pt x="140" y="55"/>
                  </a:cubicBezTo>
                  <a:cubicBezTo>
                    <a:pt x="173" y="55"/>
                    <a:pt x="200" y="82"/>
                    <a:pt x="200" y="115"/>
                  </a:cubicBezTo>
                  <a:cubicBezTo>
                    <a:pt x="200" y="133"/>
                    <a:pt x="192" y="149"/>
                    <a:pt x="179" y="160"/>
                  </a:cubicBezTo>
                  <a:close/>
                  <a:moveTo>
                    <a:pt x="140" y="70"/>
                  </a:moveTo>
                  <a:cubicBezTo>
                    <a:pt x="116" y="70"/>
                    <a:pt x="96" y="90"/>
                    <a:pt x="96" y="114"/>
                  </a:cubicBezTo>
                  <a:cubicBezTo>
                    <a:pt x="96" y="138"/>
                    <a:pt x="116" y="158"/>
                    <a:pt x="140" y="158"/>
                  </a:cubicBezTo>
                  <a:cubicBezTo>
                    <a:pt x="142" y="158"/>
                    <a:pt x="144" y="158"/>
                    <a:pt x="146" y="158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8" y="139"/>
                    <a:pt x="184" y="127"/>
                    <a:pt x="184" y="114"/>
                  </a:cubicBezTo>
                  <a:cubicBezTo>
                    <a:pt x="184" y="90"/>
                    <a:pt x="164" y="70"/>
                    <a:pt x="140" y="70"/>
                  </a:cubicBezTo>
                  <a:close/>
                  <a:moveTo>
                    <a:pt x="69" y="119"/>
                  </a:moveTo>
                  <a:cubicBezTo>
                    <a:pt x="69" y="133"/>
                    <a:pt x="72" y="146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5" y="157"/>
                    <a:pt x="72" y="156"/>
                    <a:pt x="69" y="156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11" y="123"/>
                    <a:pt x="0" y="102"/>
                    <a:pt x="0" y="78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10" y="0"/>
                    <a:pt x="138" y="19"/>
                    <a:pt x="150" y="46"/>
                  </a:cubicBezTo>
                  <a:cubicBezTo>
                    <a:pt x="147" y="45"/>
                    <a:pt x="145" y="45"/>
                    <a:pt x="142" y="45"/>
                  </a:cubicBezTo>
                  <a:cubicBezTo>
                    <a:pt x="101" y="45"/>
                    <a:pt x="69" y="78"/>
                    <a:pt x="69" y="11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1"/>
            <p:cNvSpPr>
              <a:spLocks noEditPoints="1"/>
            </p:cNvSpPr>
            <p:nvPr userDrawn="1"/>
          </p:nvSpPr>
          <p:spPr bwMode="auto">
            <a:xfrm>
              <a:off x="5410619" y="2302117"/>
              <a:ext cx="668338" cy="741363"/>
            </a:xfrm>
            <a:custGeom>
              <a:avLst/>
              <a:gdLst>
                <a:gd name="T0" fmla="*/ 157 w 178"/>
                <a:gd name="T1" fmla="*/ 53 h 197"/>
                <a:gd name="T2" fmla="*/ 125 w 178"/>
                <a:gd name="T3" fmla="*/ 21 h 197"/>
                <a:gd name="T4" fmla="*/ 141 w 178"/>
                <a:gd name="T5" fmla="*/ 5 h 197"/>
                <a:gd name="T6" fmla="*/ 160 w 178"/>
                <a:gd name="T7" fmla="*/ 5 h 197"/>
                <a:gd name="T8" fmla="*/ 173 w 178"/>
                <a:gd name="T9" fmla="*/ 18 h 197"/>
                <a:gd name="T10" fmla="*/ 173 w 178"/>
                <a:gd name="T11" fmla="*/ 37 h 197"/>
                <a:gd name="T12" fmla="*/ 157 w 178"/>
                <a:gd name="T13" fmla="*/ 53 h 197"/>
                <a:gd name="T14" fmla="*/ 65 w 178"/>
                <a:gd name="T15" fmla="*/ 144 h 197"/>
                <a:gd name="T16" fmla="*/ 33 w 178"/>
                <a:gd name="T17" fmla="*/ 113 h 197"/>
                <a:gd name="T18" fmla="*/ 119 w 178"/>
                <a:gd name="T19" fmla="*/ 28 h 197"/>
                <a:gd name="T20" fmla="*/ 151 w 178"/>
                <a:gd name="T21" fmla="*/ 59 h 197"/>
                <a:gd name="T22" fmla="*/ 65 w 178"/>
                <a:gd name="T23" fmla="*/ 144 h 197"/>
                <a:gd name="T24" fmla="*/ 8 w 178"/>
                <a:gd name="T25" fmla="*/ 170 h 197"/>
                <a:gd name="T26" fmla="*/ 27 w 178"/>
                <a:gd name="T27" fmla="*/ 119 h 197"/>
                <a:gd name="T28" fmla="*/ 59 w 178"/>
                <a:gd name="T29" fmla="*/ 150 h 197"/>
                <a:gd name="T30" fmla="*/ 8 w 178"/>
                <a:gd name="T31" fmla="*/ 170 h 197"/>
                <a:gd name="T32" fmla="*/ 150 w 178"/>
                <a:gd name="T33" fmla="*/ 181 h 197"/>
                <a:gd name="T34" fmla="*/ 158 w 178"/>
                <a:gd name="T35" fmla="*/ 189 h 197"/>
                <a:gd name="T36" fmla="*/ 150 w 178"/>
                <a:gd name="T37" fmla="*/ 197 h 197"/>
                <a:gd name="T38" fmla="*/ 8 w 178"/>
                <a:gd name="T39" fmla="*/ 197 h 197"/>
                <a:gd name="T40" fmla="*/ 0 w 178"/>
                <a:gd name="T41" fmla="*/ 189 h 197"/>
                <a:gd name="T42" fmla="*/ 8 w 178"/>
                <a:gd name="T43" fmla="*/ 181 h 197"/>
                <a:gd name="T44" fmla="*/ 150 w 178"/>
                <a:gd name="T45" fmla="*/ 18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97">
                  <a:moveTo>
                    <a:pt x="157" y="53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6" y="0"/>
                    <a:pt x="155" y="0"/>
                    <a:pt x="160" y="5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8" y="23"/>
                    <a:pt x="178" y="32"/>
                    <a:pt x="173" y="37"/>
                  </a:cubicBezTo>
                  <a:lnTo>
                    <a:pt x="157" y="53"/>
                  </a:lnTo>
                  <a:close/>
                  <a:moveTo>
                    <a:pt x="65" y="144"/>
                  </a:moveTo>
                  <a:cubicBezTo>
                    <a:pt x="33" y="113"/>
                    <a:pt x="33" y="113"/>
                    <a:pt x="33" y="113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51" y="59"/>
                    <a:pt x="151" y="59"/>
                    <a:pt x="151" y="59"/>
                  </a:cubicBezTo>
                  <a:lnTo>
                    <a:pt x="65" y="144"/>
                  </a:lnTo>
                  <a:close/>
                  <a:moveTo>
                    <a:pt x="8" y="170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59" y="150"/>
                    <a:pt x="59" y="150"/>
                    <a:pt x="59" y="150"/>
                  </a:cubicBezTo>
                  <a:lnTo>
                    <a:pt x="8" y="170"/>
                  </a:lnTo>
                  <a:close/>
                  <a:moveTo>
                    <a:pt x="150" y="181"/>
                  </a:moveTo>
                  <a:cubicBezTo>
                    <a:pt x="154" y="181"/>
                    <a:pt x="158" y="185"/>
                    <a:pt x="158" y="189"/>
                  </a:cubicBezTo>
                  <a:cubicBezTo>
                    <a:pt x="158" y="194"/>
                    <a:pt x="154" y="197"/>
                    <a:pt x="150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4" y="197"/>
                    <a:pt x="0" y="194"/>
                    <a:pt x="0" y="189"/>
                  </a:cubicBezTo>
                  <a:cubicBezTo>
                    <a:pt x="0" y="185"/>
                    <a:pt x="4" y="181"/>
                    <a:pt x="8" y="181"/>
                  </a:cubicBezTo>
                  <a:lnTo>
                    <a:pt x="150" y="181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2"/>
            <p:cNvSpPr>
              <a:spLocks noEditPoints="1"/>
            </p:cNvSpPr>
            <p:nvPr userDrawn="1"/>
          </p:nvSpPr>
          <p:spPr bwMode="auto">
            <a:xfrm rot="3251596">
              <a:off x="8592300" y="3581702"/>
              <a:ext cx="432925" cy="380865"/>
            </a:xfrm>
            <a:custGeom>
              <a:avLst/>
              <a:gdLst>
                <a:gd name="T0" fmla="*/ 180 w 200"/>
                <a:gd name="T1" fmla="*/ 176 h 176"/>
                <a:gd name="T2" fmla="*/ 20 w 200"/>
                <a:gd name="T3" fmla="*/ 176 h 176"/>
                <a:gd name="T4" fmla="*/ 0 w 200"/>
                <a:gd name="T5" fmla="*/ 156 h 176"/>
                <a:gd name="T6" fmla="*/ 0 w 200"/>
                <a:gd name="T7" fmla="*/ 20 h 176"/>
                <a:gd name="T8" fmla="*/ 20 w 200"/>
                <a:gd name="T9" fmla="*/ 0 h 176"/>
                <a:gd name="T10" fmla="*/ 180 w 200"/>
                <a:gd name="T11" fmla="*/ 0 h 176"/>
                <a:gd name="T12" fmla="*/ 200 w 200"/>
                <a:gd name="T13" fmla="*/ 20 h 176"/>
                <a:gd name="T14" fmla="*/ 200 w 200"/>
                <a:gd name="T15" fmla="*/ 156 h 176"/>
                <a:gd name="T16" fmla="*/ 180 w 200"/>
                <a:gd name="T17" fmla="*/ 176 h 176"/>
                <a:gd name="T18" fmla="*/ 36 w 200"/>
                <a:gd name="T19" fmla="*/ 160 h 176"/>
                <a:gd name="T20" fmla="*/ 164 w 200"/>
                <a:gd name="T21" fmla="*/ 160 h 176"/>
                <a:gd name="T22" fmla="*/ 182 w 200"/>
                <a:gd name="T23" fmla="*/ 147 h 176"/>
                <a:gd name="T24" fmla="*/ 131 w 200"/>
                <a:gd name="T25" fmla="*/ 103 h 176"/>
                <a:gd name="T26" fmla="*/ 100 w 200"/>
                <a:gd name="T27" fmla="*/ 129 h 176"/>
                <a:gd name="T28" fmla="*/ 69 w 200"/>
                <a:gd name="T29" fmla="*/ 103 h 176"/>
                <a:gd name="T30" fmla="*/ 18 w 200"/>
                <a:gd name="T31" fmla="*/ 148 h 176"/>
                <a:gd name="T32" fmla="*/ 36 w 200"/>
                <a:gd name="T33" fmla="*/ 160 h 176"/>
                <a:gd name="T34" fmla="*/ 145 w 200"/>
                <a:gd name="T35" fmla="*/ 90 h 176"/>
                <a:gd name="T36" fmla="*/ 184 w 200"/>
                <a:gd name="T37" fmla="*/ 125 h 176"/>
                <a:gd name="T38" fmla="*/ 184 w 200"/>
                <a:gd name="T39" fmla="*/ 56 h 176"/>
                <a:gd name="T40" fmla="*/ 145 w 200"/>
                <a:gd name="T41" fmla="*/ 90 h 176"/>
                <a:gd name="T42" fmla="*/ 55 w 200"/>
                <a:gd name="T43" fmla="*/ 90 h 176"/>
                <a:gd name="T44" fmla="*/ 16 w 200"/>
                <a:gd name="T45" fmla="*/ 55 h 176"/>
                <a:gd name="T46" fmla="*/ 16 w 200"/>
                <a:gd name="T47" fmla="*/ 126 h 176"/>
                <a:gd name="T48" fmla="*/ 55 w 200"/>
                <a:gd name="T49" fmla="*/ 90 h 176"/>
                <a:gd name="T50" fmla="*/ 164 w 200"/>
                <a:gd name="T51" fmla="*/ 16 h 176"/>
                <a:gd name="T52" fmla="*/ 36 w 200"/>
                <a:gd name="T53" fmla="*/ 16 h 176"/>
                <a:gd name="T54" fmla="*/ 16 w 200"/>
                <a:gd name="T55" fmla="*/ 31 h 176"/>
                <a:gd name="T56" fmla="*/ 100 w 200"/>
                <a:gd name="T57" fmla="*/ 106 h 176"/>
                <a:gd name="T58" fmla="*/ 183 w 200"/>
                <a:gd name="T59" fmla="*/ 33 h 176"/>
                <a:gd name="T60" fmla="*/ 164 w 200"/>
                <a:gd name="T6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180" y="176"/>
                  </a:moveTo>
                  <a:cubicBezTo>
                    <a:pt x="20" y="176"/>
                    <a:pt x="20" y="176"/>
                    <a:pt x="20" y="176"/>
                  </a:cubicBezTo>
                  <a:cubicBezTo>
                    <a:pt x="8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7"/>
                    <a:pt x="191" y="176"/>
                    <a:pt x="180" y="176"/>
                  </a:cubicBezTo>
                  <a:close/>
                  <a:moveTo>
                    <a:pt x="36" y="160"/>
                  </a:moveTo>
                  <a:cubicBezTo>
                    <a:pt x="164" y="160"/>
                    <a:pt x="164" y="160"/>
                    <a:pt x="164" y="160"/>
                  </a:cubicBezTo>
                  <a:cubicBezTo>
                    <a:pt x="172" y="160"/>
                    <a:pt x="179" y="154"/>
                    <a:pt x="182" y="147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1" y="155"/>
                    <a:pt x="28" y="160"/>
                    <a:pt x="36" y="160"/>
                  </a:cubicBezTo>
                  <a:close/>
                  <a:moveTo>
                    <a:pt x="145" y="90"/>
                  </a:moveTo>
                  <a:cubicBezTo>
                    <a:pt x="184" y="125"/>
                    <a:pt x="184" y="125"/>
                    <a:pt x="184" y="125"/>
                  </a:cubicBezTo>
                  <a:cubicBezTo>
                    <a:pt x="184" y="56"/>
                    <a:pt x="184" y="56"/>
                    <a:pt x="184" y="56"/>
                  </a:cubicBezTo>
                  <a:lnTo>
                    <a:pt x="145" y="90"/>
                  </a:lnTo>
                  <a:close/>
                  <a:moveTo>
                    <a:pt x="55" y="90"/>
                  </a:moveTo>
                  <a:cubicBezTo>
                    <a:pt x="16" y="55"/>
                    <a:pt x="16" y="55"/>
                    <a:pt x="16" y="55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55" y="90"/>
                  </a:lnTo>
                  <a:close/>
                  <a:moveTo>
                    <a:pt x="164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26" y="16"/>
                    <a:pt x="18" y="22"/>
                    <a:pt x="16" y="3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2" y="23"/>
                    <a:pt x="174" y="16"/>
                    <a:pt x="164" y="1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3"/>
            <p:cNvSpPr>
              <a:spLocks noEditPoints="1"/>
            </p:cNvSpPr>
            <p:nvPr userDrawn="1"/>
          </p:nvSpPr>
          <p:spPr bwMode="auto">
            <a:xfrm>
              <a:off x="4830757" y="5641236"/>
              <a:ext cx="752475" cy="700088"/>
            </a:xfrm>
            <a:custGeom>
              <a:avLst/>
              <a:gdLst>
                <a:gd name="T0" fmla="*/ 184 w 200"/>
                <a:gd name="T1" fmla="*/ 100 h 186"/>
                <a:gd name="T2" fmla="*/ 184 w 200"/>
                <a:gd name="T3" fmla="*/ 56 h 186"/>
                <a:gd name="T4" fmla="*/ 145 w 200"/>
                <a:gd name="T5" fmla="*/ 90 h 186"/>
                <a:gd name="T6" fmla="*/ 100 w 200"/>
                <a:gd name="T7" fmla="*/ 129 h 186"/>
                <a:gd name="T8" fmla="*/ 69 w 200"/>
                <a:gd name="T9" fmla="*/ 103 h 186"/>
                <a:gd name="T10" fmla="*/ 18 w 200"/>
                <a:gd name="T11" fmla="*/ 148 h 186"/>
                <a:gd name="T12" fmla="*/ 36 w 200"/>
                <a:gd name="T13" fmla="*/ 160 h 186"/>
                <a:gd name="T14" fmla="*/ 109 w 200"/>
                <a:gd name="T15" fmla="*/ 160 h 186"/>
                <a:gd name="T16" fmla="*/ 121 w 200"/>
                <a:gd name="T17" fmla="*/ 176 h 186"/>
                <a:gd name="T18" fmla="*/ 20 w 200"/>
                <a:gd name="T19" fmla="*/ 176 h 186"/>
                <a:gd name="T20" fmla="*/ 0 w 200"/>
                <a:gd name="T21" fmla="*/ 156 h 186"/>
                <a:gd name="T22" fmla="*/ 0 w 200"/>
                <a:gd name="T23" fmla="*/ 20 h 186"/>
                <a:gd name="T24" fmla="*/ 20 w 200"/>
                <a:gd name="T25" fmla="*/ 0 h 186"/>
                <a:gd name="T26" fmla="*/ 180 w 200"/>
                <a:gd name="T27" fmla="*/ 0 h 186"/>
                <a:gd name="T28" fmla="*/ 200 w 200"/>
                <a:gd name="T29" fmla="*/ 20 h 186"/>
                <a:gd name="T30" fmla="*/ 200 w 200"/>
                <a:gd name="T31" fmla="*/ 119 h 186"/>
                <a:gd name="T32" fmla="*/ 184 w 200"/>
                <a:gd name="T33" fmla="*/ 100 h 186"/>
                <a:gd name="T34" fmla="*/ 16 w 200"/>
                <a:gd name="T35" fmla="*/ 126 h 186"/>
                <a:gd name="T36" fmla="*/ 55 w 200"/>
                <a:gd name="T37" fmla="*/ 90 h 186"/>
                <a:gd name="T38" fmla="*/ 16 w 200"/>
                <a:gd name="T39" fmla="*/ 55 h 186"/>
                <a:gd name="T40" fmla="*/ 16 w 200"/>
                <a:gd name="T41" fmla="*/ 126 h 186"/>
                <a:gd name="T42" fmla="*/ 164 w 200"/>
                <a:gd name="T43" fmla="*/ 16 h 186"/>
                <a:gd name="T44" fmla="*/ 36 w 200"/>
                <a:gd name="T45" fmla="*/ 16 h 186"/>
                <a:gd name="T46" fmla="*/ 16 w 200"/>
                <a:gd name="T47" fmla="*/ 31 h 186"/>
                <a:gd name="T48" fmla="*/ 100 w 200"/>
                <a:gd name="T49" fmla="*/ 106 h 186"/>
                <a:gd name="T50" fmla="*/ 184 w 200"/>
                <a:gd name="T51" fmla="*/ 33 h 186"/>
                <a:gd name="T52" fmla="*/ 164 w 200"/>
                <a:gd name="T53" fmla="*/ 16 h 186"/>
                <a:gd name="T54" fmla="*/ 160 w 200"/>
                <a:gd name="T55" fmla="*/ 106 h 186"/>
                <a:gd name="T56" fmla="*/ 200 w 200"/>
                <a:gd name="T57" fmla="*/ 146 h 186"/>
                <a:gd name="T58" fmla="*/ 160 w 200"/>
                <a:gd name="T59" fmla="*/ 186 h 186"/>
                <a:gd name="T60" fmla="*/ 120 w 200"/>
                <a:gd name="T61" fmla="*/ 146 h 186"/>
                <a:gd name="T62" fmla="*/ 160 w 200"/>
                <a:gd name="T63" fmla="*/ 106 h 186"/>
                <a:gd name="T64" fmla="*/ 152 w 200"/>
                <a:gd name="T65" fmla="*/ 176 h 186"/>
                <a:gd name="T66" fmla="*/ 168 w 200"/>
                <a:gd name="T67" fmla="*/ 176 h 186"/>
                <a:gd name="T68" fmla="*/ 168 w 200"/>
                <a:gd name="T69" fmla="*/ 163 h 186"/>
                <a:gd name="T70" fmla="*/ 152 w 200"/>
                <a:gd name="T71" fmla="*/ 163 h 186"/>
                <a:gd name="T72" fmla="*/ 152 w 200"/>
                <a:gd name="T73" fmla="*/ 176 h 186"/>
                <a:gd name="T74" fmla="*/ 152 w 200"/>
                <a:gd name="T75" fmla="*/ 156 h 186"/>
                <a:gd name="T76" fmla="*/ 168 w 200"/>
                <a:gd name="T77" fmla="*/ 156 h 186"/>
                <a:gd name="T78" fmla="*/ 168 w 200"/>
                <a:gd name="T79" fmla="*/ 116 h 186"/>
                <a:gd name="T80" fmla="*/ 152 w 200"/>
                <a:gd name="T81" fmla="*/ 116 h 186"/>
                <a:gd name="T82" fmla="*/ 152 w 200"/>
                <a:gd name="T83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86">
                  <a:moveTo>
                    <a:pt x="184" y="100"/>
                  </a:moveTo>
                  <a:cubicBezTo>
                    <a:pt x="184" y="56"/>
                    <a:pt x="184" y="56"/>
                    <a:pt x="184" y="56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1" y="155"/>
                    <a:pt x="28" y="160"/>
                    <a:pt x="36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12" y="166"/>
                    <a:pt x="116" y="171"/>
                    <a:pt x="121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9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19"/>
                    <a:pt x="200" y="119"/>
                    <a:pt x="200" y="119"/>
                  </a:cubicBezTo>
                  <a:cubicBezTo>
                    <a:pt x="195" y="104"/>
                    <a:pt x="191" y="106"/>
                    <a:pt x="184" y="100"/>
                  </a:cubicBezTo>
                  <a:close/>
                  <a:moveTo>
                    <a:pt x="16" y="126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16" y="55"/>
                    <a:pt x="16" y="55"/>
                    <a:pt x="16" y="55"/>
                  </a:cubicBezTo>
                  <a:lnTo>
                    <a:pt x="16" y="126"/>
                  </a:lnTo>
                  <a:close/>
                  <a:moveTo>
                    <a:pt x="164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26" y="16"/>
                    <a:pt x="19" y="22"/>
                    <a:pt x="16" y="3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2" y="23"/>
                    <a:pt x="174" y="16"/>
                    <a:pt x="164" y="16"/>
                  </a:cubicBezTo>
                  <a:close/>
                  <a:moveTo>
                    <a:pt x="160" y="106"/>
                  </a:moveTo>
                  <a:cubicBezTo>
                    <a:pt x="182" y="106"/>
                    <a:pt x="200" y="124"/>
                    <a:pt x="200" y="146"/>
                  </a:cubicBezTo>
                  <a:cubicBezTo>
                    <a:pt x="200" y="168"/>
                    <a:pt x="182" y="186"/>
                    <a:pt x="160" y="186"/>
                  </a:cubicBezTo>
                  <a:cubicBezTo>
                    <a:pt x="138" y="186"/>
                    <a:pt x="120" y="168"/>
                    <a:pt x="120" y="146"/>
                  </a:cubicBezTo>
                  <a:cubicBezTo>
                    <a:pt x="120" y="124"/>
                    <a:pt x="138" y="106"/>
                    <a:pt x="160" y="106"/>
                  </a:cubicBezTo>
                  <a:close/>
                  <a:moveTo>
                    <a:pt x="152" y="176"/>
                  </a:moveTo>
                  <a:cubicBezTo>
                    <a:pt x="168" y="176"/>
                    <a:pt x="168" y="176"/>
                    <a:pt x="168" y="176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52" y="163"/>
                    <a:pt x="152" y="163"/>
                    <a:pt x="152" y="163"/>
                  </a:cubicBezTo>
                  <a:lnTo>
                    <a:pt x="152" y="176"/>
                  </a:lnTo>
                  <a:close/>
                  <a:moveTo>
                    <a:pt x="152" y="156"/>
                  </a:moveTo>
                  <a:cubicBezTo>
                    <a:pt x="168" y="156"/>
                    <a:pt x="168" y="156"/>
                    <a:pt x="168" y="15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52" y="116"/>
                    <a:pt x="152" y="116"/>
                    <a:pt x="152" y="116"/>
                  </a:cubicBezTo>
                  <a:lnTo>
                    <a:pt x="152" y="156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4"/>
            <p:cNvSpPr>
              <a:spLocks noEditPoints="1"/>
            </p:cNvSpPr>
            <p:nvPr userDrawn="1"/>
          </p:nvSpPr>
          <p:spPr bwMode="auto">
            <a:xfrm rot="1402556">
              <a:off x="7672475" y="3690562"/>
              <a:ext cx="741363" cy="722313"/>
            </a:xfrm>
            <a:custGeom>
              <a:avLst/>
              <a:gdLst>
                <a:gd name="T0" fmla="*/ 99 w 197"/>
                <a:gd name="T1" fmla="*/ 191 h 192"/>
                <a:gd name="T2" fmla="*/ 99 w 197"/>
                <a:gd name="T3" fmla="*/ 192 h 192"/>
                <a:gd name="T4" fmla="*/ 99 w 197"/>
                <a:gd name="T5" fmla="*/ 191 h 192"/>
                <a:gd name="T6" fmla="*/ 99 w 197"/>
                <a:gd name="T7" fmla="*/ 192 h 192"/>
                <a:gd name="T8" fmla="*/ 99 w 197"/>
                <a:gd name="T9" fmla="*/ 191 h 192"/>
                <a:gd name="T10" fmla="*/ 3 w 197"/>
                <a:gd name="T11" fmla="*/ 64 h 192"/>
                <a:gd name="T12" fmla="*/ 3 w 197"/>
                <a:gd name="T13" fmla="*/ 55 h 192"/>
                <a:gd name="T14" fmla="*/ 51 w 197"/>
                <a:gd name="T15" fmla="*/ 10 h 192"/>
                <a:gd name="T16" fmla="*/ 99 w 197"/>
                <a:gd name="T17" fmla="*/ 49 h 192"/>
                <a:gd name="T18" fmla="*/ 146 w 197"/>
                <a:gd name="T19" fmla="*/ 10 h 192"/>
                <a:gd name="T20" fmla="*/ 194 w 197"/>
                <a:gd name="T21" fmla="*/ 55 h 192"/>
                <a:gd name="T22" fmla="*/ 194 w 197"/>
                <a:gd name="T23" fmla="*/ 64 h 192"/>
                <a:gd name="T24" fmla="*/ 99 w 197"/>
                <a:gd name="T25" fmla="*/ 191 h 192"/>
                <a:gd name="T26" fmla="*/ 27 w 197"/>
                <a:gd name="T27" fmla="*/ 32 h 192"/>
                <a:gd name="T28" fmla="*/ 37 w 197"/>
                <a:gd name="T29" fmla="*/ 108 h 192"/>
                <a:gd name="T30" fmla="*/ 81 w 197"/>
                <a:gd name="T31" fmla="*/ 44 h 192"/>
                <a:gd name="T32" fmla="*/ 27 w 197"/>
                <a:gd name="T3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192">
                  <a:moveTo>
                    <a:pt x="99" y="191"/>
                  </a:moveTo>
                  <a:cubicBezTo>
                    <a:pt x="99" y="191"/>
                    <a:pt x="99" y="192"/>
                    <a:pt x="99" y="192"/>
                  </a:cubicBezTo>
                  <a:cubicBezTo>
                    <a:pt x="99" y="192"/>
                    <a:pt x="99" y="192"/>
                    <a:pt x="99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1" y="127"/>
                    <a:pt x="3" y="64"/>
                    <a:pt x="3" y="64"/>
                  </a:cubicBezTo>
                  <a:cubicBezTo>
                    <a:pt x="3" y="64"/>
                    <a:pt x="3" y="62"/>
                    <a:pt x="3" y="55"/>
                  </a:cubicBezTo>
                  <a:cubicBezTo>
                    <a:pt x="3" y="30"/>
                    <a:pt x="25" y="10"/>
                    <a:pt x="51" y="10"/>
                  </a:cubicBezTo>
                  <a:cubicBezTo>
                    <a:pt x="95" y="10"/>
                    <a:pt x="99" y="49"/>
                    <a:pt x="99" y="49"/>
                  </a:cubicBezTo>
                  <a:cubicBezTo>
                    <a:pt x="99" y="49"/>
                    <a:pt x="103" y="10"/>
                    <a:pt x="146" y="10"/>
                  </a:cubicBezTo>
                  <a:cubicBezTo>
                    <a:pt x="172" y="10"/>
                    <a:pt x="194" y="30"/>
                    <a:pt x="194" y="55"/>
                  </a:cubicBezTo>
                  <a:cubicBezTo>
                    <a:pt x="194" y="62"/>
                    <a:pt x="194" y="64"/>
                    <a:pt x="194" y="64"/>
                  </a:cubicBezTo>
                  <a:cubicBezTo>
                    <a:pt x="194" y="64"/>
                    <a:pt x="197" y="127"/>
                    <a:pt x="99" y="191"/>
                  </a:cubicBezTo>
                  <a:close/>
                  <a:moveTo>
                    <a:pt x="27" y="32"/>
                  </a:moveTo>
                  <a:cubicBezTo>
                    <a:pt x="0" y="66"/>
                    <a:pt x="39" y="112"/>
                    <a:pt x="37" y="108"/>
                  </a:cubicBezTo>
                  <a:cubicBezTo>
                    <a:pt x="5" y="0"/>
                    <a:pt x="81" y="44"/>
                    <a:pt x="81" y="44"/>
                  </a:cubicBezTo>
                  <a:cubicBezTo>
                    <a:pt x="81" y="44"/>
                    <a:pt x="59" y="5"/>
                    <a:pt x="27" y="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5"/>
            <p:cNvSpPr>
              <a:spLocks noEditPoints="1"/>
            </p:cNvSpPr>
            <p:nvPr userDrawn="1"/>
          </p:nvSpPr>
          <p:spPr bwMode="auto">
            <a:xfrm>
              <a:off x="3804257" y="4838140"/>
              <a:ext cx="735013" cy="684213"/>
            </a:xfrm>
            <a:custGeom>
              <a:avLst/>
              <a:gdLst>
                <a:gd name="T0" fmla="*/ 98 w 196"/>
                <a:gd name="T1" fmla="*/ 181 h 182"/>
                <a:gd name="T2" fmla="*/ 98 w 196"/>
                <a:gd name="T3" fmla="*/ 182 h 182"/>
                <a:gd name="T4" fmla="*/ 98 w 196"/>
                <a:gd name="T5" fmla="*/ 181 h 182"/>
                <a:gd name="T6" fmla="*/ 98 w 196"/>
                <a:gd name="T7" fmla="*/ 182 h 182"/>
                <a:gd name="T8" fmla="*/ 98 w 196"/>
                <a:gd name="T9" fmla="*/ 181 h 182"/>
                <a:gd name="T10" fmla="*/ 2 w 196"/>
                <a:gd name="T11" fmla="*/ 54 h 182"/>
                <a:gd name="T12" fmla="*/ 2 w 196"/>
                <a:gd name="T13" fmla="*/ 45 h 182"/>
                <a:gd name="T14" fmla="*/ 50 w 196"/>
                <a:gd name="T15" fmla="*/ 0 h 182"/>
                <a:gd name="T16" fmla="*/ 98 w 196"/>
                <a:gd name="T17" fmla="*/ 39 h 182"/>
                <a:gd name="T18" fmla="*/ 145 w 196"/>
                <a:gd name="T19" fmla="*/ 0 h 182"/>
                <a:gd name="T20" fmla="*/ 193 w 196"/>
                <a:gd name="T21" fmla="*/ 45 h 182"/>
                <a:gd name="T22" fmla="*/ 193 w 196"/>
                <a:gd name="T23" fmla="*/ 54 h 182"/>
                <a:gd name="T24" fmla="*/ 98 w 196"/>
                <a:gd name="T25" fmla="*/ 181 h 182"/>
                <a:gd name="T26" fmla="*/ 169 w 196"/>
                <a:gd name="T27" fmla="*/ 58 h 182"/>
                <a:gd name="T28" fmla="*/ 142 w 196"/>
                <a:gd name="T29" fmla="*/ 22 h 182"/>
                <a:gd name="T30" fmla="*/ 98 w 196"/>
                <a:gd name="T31" fmla="*/ 68 h 182"/>
                <a:gd name="T32" fmla="*/ 54 w 196"/>
                <a:gd name="T33" fmla="*/ 22 h 182"/>
                <a:gd name="T34" fmla="*/ 25 w 196"/>
                <a:gd name="T35" fmla="*/ 58 h 182"/>
                <a:gd name="T36" fmla="*/ 25 w 196"/>
                <a:gd name="T37" fmla="*/ 64 h 182"/>
                <a:gd name="T38" fmla="*/ 97 w 196"/>
                <a:gd name="T39" fmla="*/ 151 h 182"/>
                <a:gd name="T40" fmla="*/ 97 w 196"/>
                <a:gd name="T41" fmla="*/ 151 h 182"/>
                <a:gd name="T42" fmla="*/ 98 w 196"/>
                <a:gd name="T43" fmla="*/ 151 h 182"/>
                <a:gd name="T44" fmla="*/ 98 w 196"/>
                <a:gd name="T45" fmla="*/ 151 h 182"/>
                <a:gd name="T46" fmla="*/ 98 w 196"/>
                <a:gd name="T47" fmla="*/ 151 h 182"/>
                <a:gd name="T48" fmla="*/ 169 w 196"/>
                <a:gd name="T49" fmla="*/ 64 h 182"/>
                <a:gd name="T50" fmla="*/ 169 w 196"/>
                <a:gd name="T51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82">
                  <a:moveTo>
                    <a:pt x="98" y="181"/>
                  </a:moveTo>
                  <a:cubicBezTo>
                    <a:pt x="98" y="181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1"/>
                    <a:pt x="98" y="181"/>
                  </a:cubicBezTo>
                  <a:cubicBezTo>
                    <a:pt x="0" y="117"/>
                    <a:pt x="2" y="54"/>
                    <a:pt x="2" y="54"/>
                  </a:cubicBezTo>
                  <a:cubicBezTo>
                    <a:pt x="2" y="54"/>
                    <a:pt x="2" y="52"/>
                    <a:pt x="2" y="45"/>
                  </a:cubicBezTo>
                  <a:cubicBezTo>
                    <a:pt x="2" y="20"/>
                    <a:pt x="24" y="0"/>
                    <a:pt x="50" y="0"/>
                  </a:cubicBezTo>
                  <a:cubicBezTo>
                    <a:pt x="94" y="0"/>
                    <a:pt x="98" y="39"/>
                    <a:pt x="98" y="39"/>
                  </a:cubicBezTo>
                  <a:cubicBezTo>
                    <a:pt x="98" y="39"/>
                    <a:pt x="102" y="0"/>
                    <a:pt x="145" y="0"/>
                  </a:cubicBezTo>
                  <a:cubicBezTo>
                    <a:pt x="171" y="0"/>
                    <a:pt x="193" y="20"/>
                    <a:pt x="193" y="45"/>
                  </a:cubicBezTo>
                  <a:cubicBezTo>
                    <a:pt x="193" y="52"/>
                    <a:pt x="193" y="54"/>
                    <a:pt x="193" y="54"/>
                  </a:cubicBezTo>
                  <a:cubicBezTo>
                    <a:pt x="193" y="54"/>
                    <a:pt x="196" y="117"/>
                    <a:pt x="98" y="181"/>
                  </a:cubicBezTo>
                  <a:close/>
                  <a:moveTo>
                    <a:pt x="169" y="58"/>
                  </a:moveTo>
                  <a:cubicBezTo>
                    <a:pt x="169" y="40"/>
                    <a:pt x="161" y="22"/>
                    <a:pt x="142" y="22"/>
                  </a:cubicBezTo>
                  <a:cubicBezTo>
                    <a:pt x="111" y="22"/>
                    <a:pt x="98" y="68"/>
                    <a:pt x="98" y="68"/>
                  </a:cubicBezTo>
                  <a:cubicBezTo>
                    <a:pt x="98" y="68"/>
                    <a:pt x="85" y="22"/>
                    <a:pt x="54" y="22"/>
                  </a:cubicBezTo>
                  <a:cubicBezTo>
                    <a:pt x="35" y="22"/>
                    <a:pt x="25" y="40"/>
                    <a:pt x="25" y="58"/>
                  </a:cubicBezTo>
                  <a:cubicBezTo>
                    <a:pt x="25" y="62"/>
                    <a:pt x="25" y="64"/>
                    <a:pt x="25" y="64"/>
                  </a:cubicBezTo>
                  <a:cubicBezTo>
                    <a:pt x="25" y="64"/>
                    <a:pt x="28" y="105"/>
                    <a:pt x="97" y="151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168" y="105"/>
                    <a:pt x="169" y="64"/>
                    <a:pt x="169" y="64"/>
                  </a:cubicBezTo>
                  <a:cubicBezTo>
                    <a:pt x="169" y="64"/>
                    <a:pt x="169" y="62"/>
                    <a:pt x="169" y="5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7"/>
            <p:cNvSpPr>
              <a:spLocks noEditPoints="1"/>
            </p:cNvSpPr>
            <p:nvPr userDrawn="1"/>
          </p:nvSpPr>
          <p:spPr bwMode="auto">
            <a:xfrm rot="19861685">
              <a:off x="5993161" y="4865627"/>
              <a:ext cx="750888" cy="738188"/>
            </a:xfrm>
            <a:custGeom>
              <a:avLst/>
              <a:gdLst>
                <a:gd name="T0" fmla="*/ 160 w 200"/>
                <a:gd name="T1" fmla="*/ 194 h 196"/>
                <a:gd name="T2" fmla="*/ 120 w 200"/>
                <a:gd name="T3" fmla="*/ 154 h 196"/>
                <a:gd name="T4" fmla="*/ 160 w 200"/>
                <a:gd name="T5" fmla="*/ 114 h 196"/>
                <a:gd name="T6" fmla="*/ 200 w 200"/>
                <a:gd name="T7" fmla="*/ 154 h 196"/>
                <a:gd name="T8" fmla="*/ 160 w 200"/>
                <a:gd name="T9" fmla="*/ 194 h 196"/>
                <a:gd name="T10" fmla="*/ 184 w 200"/>
                <a:gd name="T11" fmla="*/ 148 h 196"/>
                <a:gd name="T12" fmla="*/ 168 w 200"/>
                <a:gd name="T13" fmla="*/ 148 h 196"/>
                <a:gd name="T14" fmla="*/ 168 w 200"/>
                <a:gd name="T15" fmla="*/ 132 h 196"/>
                <a:gd name="T16" fmla="*/ 152 w 200"/>
                <a:gd name="T17" fmla="*/ 132 h 196"/>
                <a:gd name="T18" fmla="*/ 152 w 200"/>
                <a:gd name="T19" fmla="*/ 148 h 196"/>
                <a:gd name="T20" fmla="*/ 136 w 200"/>
                <a:gd name="T21" fmla="*/ 148 h 196"/>
                <a:gd name="T22" fmla="*/ 136 w 200"/>
                <a:gd name="T23" fmla="*/ 164 h 196"/>
                <a:gd name="T24" fmla="*/ 152 w 200"/>
                <a:gd name="T25" fmla="*/ 164 h 196"/>
                <a:gd name="T26" fmla="*/ 152 w 200"/>
                <a:gd name="T27" fmla="*/ 180 h 196"/>
                <a:gd name="T28" fmla="*/ 168 w 200"/>
                <a:gd name="T29" fmla="*/ 180 h 196"/>
                <a:gd name="T30" fmla="*/ 168 w 200"/>
                <a:gd name="T31" fmla="*/ 164 h 196"/>
                <a:gd name="T32" fmla="*/ 184 w 200"/>
                <a:gd name="T33" fmla="*/ 164 h 196"/>
                <a:gd name="T34" fmla="*/ 184 w 200"/>
                <a:gd name="T35" fmla="*/ 148 h 196"/>
                <a:gd name="T36" fmla="*/ 80 w 200"/>
                <a:gd name="T37" fmla="*/ 128 h 196"/>
                <a:gd name="T38" fmla="*/ 16 w 200"/>
                <a:gd name="T39" fmla="*/ 64 h 196"/>
                <a:gd name="T40" fmla="*/ 80 w 200"/>
                <a:gd name="T41" fmla="*/ 0 h 196"/>
                <a:gd name="T42" fmla="*/ 144 w 200"/>
                <a:gd name="T43" fmla="*/ 64 h 196"/>
                <a:gd name="T44" fmla="*/ 80 w 200"/>
                <a:gd name="T45" fmla="*/ 128 h 196"/>
                <a:gd name="T46" fmla="*/ 70 w 200"/>
                <a:gd name="T47" fmla="*/ 17 h 196"/>
                <a:gd name="T48" fmla="*/ 31 w 200"/>
                <a:gd name="T49" fmla="*/ 64 h 196"/>
                <a:gd name="T50" fmla="*/ 80 w 200"/>
                <a:gd name="T51" fmla="*/ 113 h 196"/>
                <a:gd name="T52" fmla="*/ 129 w 200"/>
                <a:gd name="T53" fmla="*/ 64 h 196"/>
                <a:gd name="T54" fmla="*/ 70 w 200"/>
                <a:gd name="T55" fmla="*/ 17 h 196"/>
                <a:gd name="T56" fmla="*/ 40 w 200"/>
                <a:gd name="T57" fmla="*/ 132 h 196"/>
                <a:gd name="T58" fmla="*/ 113 w 200"/>
                <a:gd name="T59" fmla="*/ 132 h 196"/>
                <a:gd name="T60" fmla="*/ 108 w 200"/>
                <a:gd name="T61" fmla="*/ 154 h 196"/>
                <a:gd name="T62" fmla="*/ 129 w 200"/>
                <a:gd name="T63" fmla="*/ 196 h 196"/>
                <a:gd name="T64" fmla="*/ 0 w 200"/>
                <a:gd name="T65" fmla="*/ 196 h 196"/>
                <a:gd name="T66" fmla="*/ 20 w 200"/>
                <a:gd name="T67" fmla="*/ 148 h 196"/>
                <a:gd name="T68" fmla="*/ 40 w 200"/>
                <a:gd name="T69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96">
                  <a:moveTo>
                    <a:pt x="160" y="194"/>
                  </a:moveTo>
                  <a:cubicBezTo>
                    <a:pt x="138" y="194"/>
                    <a:pt x="120" y="176"/>
                    <a:pt x="120" y="154"/>
                  </a:cubicBezTo>
                  <a:cubicBezTo>
                    <a:pt x="120" y="132"/>
                    <a:pt x="138" y="114"/>
                    <a:pt x="160" y="114"/>
                  </a:cubicBezTo>
                  <a:cubicBezTo>
                    <a:pt x="182" y="114"/>
                    <a:pt x="200" y="132"/>
                    <a:pt x="200" y="154"/>
                  </a:cubicBezTo>
                  <a:cubicBezTo>
                    <a:pt x="200" y="176"/>
                    <a:pt x="182" y="194"/>
                    <a:pt x="160" y="194"/>
                  </a:cubicBezTo>
                  <a:close/>
                  <a:moveTo>
                    <a:pt x="184" y="148"/>
                  </a:moveTo>
                  <a:cubicBezTo>
                    <a:pt x="168" y="148"/>
                    <a:pt x="168" y="148"/>
                    <a:pt x="168" y="148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84" y="164"/>
                    <a:pt x="184" y="164"/>
                    <a:pt x="184" y="164"/>
                  </a:cubicBezTo>
                  <a:lnTo>
                    <a:pt x="184" y="148"/>
                  </a:lnTo>
                  <a:close/>
                  <a:moveTo>
                    <a:pt x="80" y="128"/>
                  </a:moveTo>
                  <a:cubicBezTo>
                    <a:pt x="45" y="128"/>
                    <a:pt x="16" y="99"/>
                    <a:pt x="16" y="64"/>
                  </a:cubicBezTo>
                  <a:cubicBezTo>
                    <a:pt x="16" y="29"/>
                    <a:pt x="45" y="0"/>
                    <a:pt x="80" y="0"/>
                  </a:cubicBezTo>
                  <a:cubicBezTo>
                    <a:pt x="116" y="0"/>
                    <a:pt x="144" y="29"/>
                    <a:pt x="144" y="64"/>
                  </a:cubicBezTo>
                  <a:cubicBezTo>
                    <a:pt x="144" y="99"/>
                    <a:pt x="116" y="128"/>
                    <a:pt x="80" y="128"/>
                  </a:cubicBezTo>
                  <a:close/>
                  <a:moveTo>
                    <a:pt x="70" y="17"/>
                  </a:moveTo>
                  <a:cubicBezTo>
                    <a:pt x="50" y="24"/>
                    <a:pt x="74" y="49"/>
                    <a:pt x="31" y="64"/>
                  </a:cubicBezTo>
                  <a:cubicBezTo>
                    <a:pt x="31" y="91"/>
                    <a:pt x="53" y="113"/>
                    <a:pt x="80" y="113"/>
                  </a:cubicBezTo>
                  <a:cubicBezTo>
                    <a:pt x="107" y="113"/>
                    <a:pt x="129" y="91"/>
                    <a:pt x="129" y="64"/>
                  </a:cubicBezTo>
                  <a:cubicBezTo>
                    <a:pt x="104" y="43"/>
                    <a:pt x="62" y="53"/>
                    <a:pt x="70" y="17"/>
                  </a:cubicBezTo>
                  <a:close/>
                  <a:moveTo>
                    <a:pt x="40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0" y="139"/>
                    <a:pt x="108" y="146"/>
                    <a:pt x="108" y="154"/>
                  </a:cubicBezTo>
                  <a:cubicBezTo>
                    <a:pt x="108" y="171"/>
                    <a:pt x="117" y="187"/>
                    <a:pt x="129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8"/>
                    <a:pt x="25" y="132"/>
                    <a:pt x="40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9"/>
            <p:cNvSpPr>
              <a:spLocks noEditPoints="1"/>
            </p:cNvSpPr>
            <p:nvPr userDrawn="1"/>
          </p:nvSpPr>
          <p:spPr bwMode="auto">
            <a:xfrm>
              <a:off x="4348763" y="1286534"/>
              <a:ext cx="755650" cy="736600"/>
            </a:xfrm>
            <a:custGeom>
              <a:avLst/>
              <a:gdLst>
                <a:gd name="T0" fmla="*/ 161 w 201"/>
                <a:gd name="T1" fmla="*/ 194 h 196"/>
                <a:gd name="T2" fmla="*/ 121 w 201"/>
                <a:gd name="T3" fmla="*/ 154 h 196"/>
                <a:gd name="T4" fmla="*/ 161 w 201"/>
                <a:gd name="T5" fmla="*/ 114 h 196"/>
                <a:gd name="T6" fmla="*/ 201 w 201"/>
                <a:gd name="T7" fmla="*/ 154 h 196"/>
                <a:gd name="T8" fmla="*/ 161 w 201"/>
                <a:gd name="T9" fmla="*/ 194 h 196"/>
                <a:gd name="T10" fmla="*/ 183 w 201"/>
                <a:gd name="T11" fmla="*/ 167 h 196"/>
                <a:gd name="T12" fmla="*/ 171 w 201"/>
                <a:gd name="T13" fmla="*/ 158 h 196"/>
                <a:gd name="T14" fmla="*/ 167 w 201"/>
                <a:gd name="T15" fmla="*/ 157 h 196"/>
                <a:gd name="T16" fmla="*/ 164 w 201"/>
                <a:gd name="T17" fmla="*/ 134 h 196"/>
                <a:gd name="T18" fmla="*/ 139 w 201"/>
                <a:gd name="T19" fmla="*/ 135 h 196"/>
                <a:gd name="T20" fmla="*/ 135 w 201"/>
                <a:gd name="T21" fmla="*/ 148 h 196"/>
                <a:gd name="T22" fmla="*/ 141 w 201"/>
                <a:gd name="T23" fmla="*/ 160 h 196"/>
                <a:gd name="T24" fmla="*/ 153 w 201"/>
                <a:gd name="T25" fmla="*/ 165 h 196"/>
                <a:gd name="T26" fmla="*/ 163 w 201"/>
                <a:gd name="T27" fmla="*/ 161 h 196"/>
                <a:gd name="T28" fmla="*/ 165 w 201"/>
                <a:gd name="T29" fmla="*/ 165 h 196"/>
                <a:gd name="T30" fmla="*/ 176 w 201"/>
                <a:gd name="T31" fmla="*/ 174 h 196"/>
                <a:gd name="T32" fmla="*/ 183 w 201"/>
                <a:gd name="T33" fmla="*/ 174 h 196"/>
                <a:gd name="T34" fmla="*/ 183 w 201"/>
                <a:gd name="T35" fmla="*/ 167 h 196"/>
                <a:gd name="T36" fmla="*/ 145 w 201"/>
                <a:gd name="T37" fmla="*/ 155 h 196"/>
                <a:gd name="T38" fmla="*/ 145 w 201"/>
                <a:gd name="T39" fmla="*/ 140 h 196"/>
                <a:gd name="T40" fmla="*/ 159 w 201"/>
                <a:gd name="T41" fmla="*/ 139 h 196"/>
                <a:gd name="T42" fmla="*/ 163 w 201"/>
                <a:gd name="T43" fmla="*/ 147 h 196"/>
                <a:gd name="T44" fmla="*/ 160 w 201"/>
                <a:gd name="T45" fmla="*/ 154 h 196"/>
                <a:gd name="T46" fmla="*/ 145 w 201"/>
                <a:gd name="T47" fmla="*/ 155 h 196"/>
                <a:gd name="T48" fmla="*/ 81 w 201"/>
                <a:gd name="T49" fmla="*/ 128 h 196"/>
                <a:gd name="T50" fmla="*/ 17 w 201"/>
                <a:gd name="T51" fmla="*/ 64 h 196"/>
                <a:gd name="T52" fmla="*/ 81 w 201"/>
                <a:gd name="T53" fmla="*/ 0 h 196"/>
                <a:gd name="T54" fmla="*/ 145 w 201"/>
                <a:gd name="T55" fmla="*/ 64 h 196"/>
                <a:gd name="T56" fmla="*/ 81 w 201"/>
                <a:gd name="T57" fmla="*/ 128 h 196"/>
                <a:gd name="T58" fmla="*/ 70 w 201"/>
                <a:gd name="T59" fmla="*/ 17 h 196"/>
                <a:gd name="T60" fmla="*/ 32 w 201"/>
                <a:gd name="T61" fmla="*/ 64 h 196"/>
                <a:gd name="T62" fmla="*/ 81 w 201"/>
                <a:gd name="T63" fmla="*/ 113 h 196"/>
                <a:gd name="T64" fmla="*/ 130 w 201"/>
                <a:gd name="T65" fmla="*/ 64 h 196"/>
                <a:gd name="T66" fmla="*/ 70 w 201"/>
                <a:gd name="T67" fmla="*/ 17 h 196"/>
                <a:gd name="T68" fmla="*/ 41 w 201"/>
                <a:gd name="T69" fmla="*/ 132 h 196"/>
                <a:gd name="T70" fmla="*/ 114 w 201"/>
                <a:gd name="T71" fmla="*/ 132 h 196"/>
                <a:gd name="T72" fmla="*/ 109 w 201"/>
                <a:gd name="T73" fmla="*/ 154 h 196"/>
                <a:gd name="T74" fmla="*/ 130 w 201"/>
                <a:gd name="T75" fmla="*/ 196 h 196"/>
                <a:gd name="T76" fmla="*/ 0 w 201"/>
                <a:gd name="T77" fmla="*/ 196 h 196"/>
                <a:gd name="T78" fmla="*/ 21 w 201"/>
                <a:gd name="T79" fmla="*/ 148 h 196"/>
                <a:gd name="T80" fmla="*/ 41 w 201"/>
                <a:gd name="T81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196">
                  <a:moveTo>
                    <a:pt x="161" y="194"/>
                  </a:moveTo>
                  <a:cubicBezTo>
                    <a:pt x="139" y="194"/>
                    <a:pt x="121" y="176"/>
                    <a:pt x="121" y="154"/>
                  </a:cubicBezTo>
                  <a:cubicBezTo>
                    <a:pt x="121" y="132"/>
                    <a:pt x="139" y="114"/>
                    <a:pt x="161" y="114"/>
                  </a:cubicBezTo>
                  <a:cubicBezTo>
                    <a:pt x="183" y="114"/>
                    <a:pt x="201" y="132"/>
                    <a:pt x="201" y="154"/>
                  </a:cubicBezTo>
                  <a:cubicBezTo>
                    <a:pt x="201" y="176"/>
                    <a:pt x="183" y="194"/>
                    <a:pt x="161" y="194"/>
                  </a:cubicBezTo>
                  <a:close/>
                  <a:moveTo>
                    <a:pt x="183" y="167"/>
                  </a:moveTo>
                  <a:cubicBezTo>
                    <a:pt x="171" y="158"/>
                    <a:pt x="171" y="158"/>
                    <a:pt x="171" y="158"/>
                  </a:cubicBezTo>
                  <a:cubicBezTo>
                    <a:pt x="170" y="157"/>
                    <a:pt x="169" y="157"/>
                    <a:pt x="167" y="157"/>
                  </a:cubicBezTo>
                  <a:cubicBezTo>
                    <a:pt x="172" y="150"/>
                    <a:pt x="171" y="140"/>
                    <a:pt x="164" y="134"/>
                  </a:cubicBezTo>
                  <a:cubicBezTo>
                    <a:pt x="157" y="128"/>
                    <a:pt x="146" y="128"/>
                    <a:pt x="139" y="135"/>
                  </a:cubicBezTo>
                  <a:cubicBezTo>
                    <a:pt x="136" y="139"/>
                    <a:pt x="135" y="143"/>
                    <a:pt x="135" y="148"/>
                  </a:cubicBezTo>
                  <a:cubicBezTo>
                    <a:pt x="135" y="153"/>
                    <a:pt x="137" y="157"/>
                    <a:pt x="141" y="160"/>
                  </a:cubicBezTo>
                  <a:cubicBezTo>
                    <a:pt x="144" y="163"/>
                    <a:pt x="148" y="165"/>
                    <a:pt x="153" y="165"/>
                  </a:cubicBezTo>
                  <a:cubicBezTo>
                    <a:pt x="157" y="165"/>
                    <a:pt x="161" y="163"/>
                    <a:pt x="163" y="161"/>
                  </a:cubicBezTo>
                  <a:cubicBezTo>
                    <a:pt x="163" y="162"/>
                    <a:pt x="164" y="164"/>
                    <a:pt x="165" y="165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8" y="176"/>
                    <a:pt x="181" y="176"/>
                    <a:pt x="183" y="174"/>
                  </a:cubicBezTo>
                  <a:cubicBezTo>
                    <a:pt x="185" y="172"/>
                    <a:pt x="185" y="169"/>
                    <a:pt x="183" y="167"/>
                  </a:cubicBezTo>
                  <a:close/>
                  <a:moveTo>
                    <a:pt x="145" y="155"/>
                  </a:moveTo>
                  <a:cubicBezTo>
                    <a:pt x="141" y="151"/>
                    <a:pt x="141" y="144"/>
                    <a:pt x="145" y="140"/>
                  </a:cubicBezTo>
                  <a:cubicBezTo>
                    <a:pt x="149" y="136"/>
                    <a:pt x="155" y="135"/>
                    <a:pt x="159" y="139"/>
                  </a:cubicBezTo>
                  <a:cubicBezTo>
                    <a:pt x="162" y="141"/>
                    <a:pt x="163" y="144"/>
                    <a:pt x="163" y="147"/>
                  </a:cubicBezTo>
                  <a:cubicBezTo>
                    <a:pt x="163" y="149"/>
                    <a:pt x="162" y="152"/>
                    <a:pt x="160" y="154"/>
                  </a:cubicBezTo>
                  <a:cubicBezTo>
                    <a:pt x="156" y="158"/>
                    <a:pt x="150" y="159"/>
                    <a:pt x="145" y="155"/>
                  </a:cubicBezTo>
                  <a:close/>
                  <a:moveTo>
                    <a:pt x="81" y="128"/>
                  </a:moveTo>
                  <a:cubicBezTo>
                    <a:pt x="45" y="128"/>
                    <a:pt x="17" y="99"/>
                    <a:pt x="17" y="64"/>
                  </a:cubicBezTo>
                  <a:cubicBezTo>
                    <a:pt x="17" y="28"/>
                    <a:pt x="45" y="0"/>
                    <a:pt x="81" y="0"/>
                  </a:cubicBezTo>
                  <a:cubicBezTo>
                    <a:pt x="116" y="0"/>
                    <a:pt x="145" y="28"/>
                    <a:pt x="145" y="64"/>
                  </a:cubicBezTo>
                  <a:cubicBezTo>
                    <a:pt x="145" y="99"/>
                    <a:pt x="116" y="128"/>
                    <a:pt x="81" y="128"/>
                  </a:cubicBezTo>
                  <a:close/>
                  <a:moveTo>
                    <a:pt x="70" y="17"/>
                  </a:moveTo>
                  <a:cubicBezTo>
                    <a:pt x="51" y="24"/>
                    <a:pt x="75" y="49"/>
                    <a:pt x="32" y="64"/>
                  </a:cubicBezTo>
                  <a:cubicBezTo>
                    <a:pt x="32" y="91"/>
                    <a:pt x="54" y="113"/>
                    <a:pt x="81" y="113"/>
                  </a:cubicBezTo>
                  <a:cubicBezTo>
                    <a:pt x="108" y="113"/>
                    <a:pt x="130" y="91"/>
                    <a:pt x="130" y="64"/>
                  </a:cubicBezTo>
                  <a:cubicBezTo>
                    <a:pt x="105" y="43"/>
                    <a:pt x="63" y="53"/>
                    <a:pt x="70" y="17"/>
                  </a:cubicBezTo>
                  <a:close/>
                  <a:moveTo>
                    <a:pt x="41" y="132"/>
                  </a:moveTo>
                  <a:cubicBezTo>
                    <a:pt x="114" y="132"/>
                    <a:pt x="114" y="132"/>
                    <a:pt x="114" y="132"/>
                  </a:cubicBezTo>
                  <a:cubicBezTo>
                    <a:pt x="111" y="138"/>
                    <a:pt x="109" y="146"/>
                    <a:pt x="109" y="154"/>
                  </a:cubicBezTo>
                  <a:cubicBezTo>
                    <a:pt x="109" y="171"/>
                    <a:pt x="117" y="186"/>
                    <a:pt x="13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5" y="132"/>
                    <a:pt x="41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0"/>
            <p:cNvSpPr>
              <a:spLocks noEditPoints="1"/>
            </p:cNvSpPr>
            <p:nvPr userDrawn="1"/>
          </p:nvSpPr>
          <p:spPr bwMode="auto">
            <a:xfrm>
              <a:off x="3043548" y="70539"/>
              <a:ext cx="514222" cy="482508"/>
            </a:xfrm>
            <a:custGeom>
              <a:avLst/>
              <a:gdLst>
                <a:gd name="T0" fmla="*/ 151 w 192"/>
                <a:gd name="T1" fmla="*/ 144 h 180"/>
                <a:gd name="T2" fmla="*/ 132 w 192"/>
                <a:gd name="T3" fmla="*/ 128 h 180"/>
                <a:gd name="T4" fmla="*/ 105 w 192"/>
                <a:gd name="T5" fmla="*/ 128 h 180"/>
                <a:gd name="T6" fmla="*/ 108 w 192"/>
                <a:gd name="T7" fmla="*/ 119 h 180"/>
                <a:gd name="T8" fmla="*/ 138 w 192"/>
                <a:gd name="T9" fmla="*/ 104 h 180"/>
                <a:gd name="T10" fmla="*/ 171 w 192"/>
                <a:gd name="T11" fmla="*/ 104 h 180"/>
                <a:gd name="T12" fmla="*/ 182 w 192"/>
                <a:gd name="T13" fmla="*/ 113 h 180"/>
                <a:gd name="T14" fmla="*/ 192 w 192"/>
                <a:gd name="T15" fmla="*/ 144 h 180"/>
                <a:gd name="T16" fmla="*/ 151 w 192"/>
                <a:gd name="T17" fmla="*/ 144 h 180"/>
                <a:gd name="T18" fmla="*/ 146 w 192"/>
                <a:gd name="T19" fmla="*/ 96 h 180"/>
                <a:gd name="T20" fmla="*/ 141 w 192"/>
                <a:gd name="T21" fmla="*/ 95 h 180"/>
                <a:gd name="T22" fmla="*/ 151 w 192"/>
                <a:gd name="T23" fmla="*/ 63 h 180"/>
                <a:gd name="T24" fmla="*/ 129 w 192"/>
                <a:gd name="T25" fmla="*/ 24 h 180"/>
                <a:gd name="T26" fmla="*/ 182 w 192"/>
                <a:gd name="T27" fmla="*/ 59 h 180"/>
                <a:gd name="T28" fmla="*/ 146 w 192"/>
                <a:gd name="T29" fmla="*/ 96 h 180"/>
                <a:gd name="T30" fmla="*/ 140 w 192"/>
                <a:gd name="T31" fmla="*/ 66 h 180"/>
                <a:gd name="T32" fmla="*/ 94 w 192"/>
                <a:gd name="T33" fmla="*/ 112 h 180"/>
                <a:gd name="T34" fmla="*/ 48 w 192"/>
                <a:gd name="T35" fmla="*/ 66 h 180"/>
                <a:gd name="T36" fmla="*/ 94 w 192"/>
                <a:gd name="T37" fmla="*/ 20 h 180"/>
                <a:gd name="T38" fmla="*/ 140 w 192"/>
                <a:gd name="T39" fmla="*/ 66 h 180"/>
                <a:gd name="T40" fmla="*/ 86 w 192"/>
                <a:gd name="T41" fmla="*/ 33 h 180"/>
                <a:gd name="T42" fmla="*/ 58 w 192"/>
                <a:gd name="T43" fmla="*/ 66 h 180"/>
                <a:gd name="T44" fmla="*/ 94 w 192"/>
                <a:gd name="T45" fmla="*/ 102 h 180"/>
                <a:gd name="T46" fmla="*/ 129 w 192"/>
                <a:gd name="T47" fmla="*/ 66 h 180"/>
                <a:gd name="T48" fmla="*/ 86 w 192"/>
                <a:gd name="T49" fmla="*/ 33 h 180"/>
                <a:gd name="T50" fmla="*/ 60 w 192"/>
                <a:gd name="T51" fmla="*/ 23 h 180"/>
                <a:gd name="T52" fmla="*/ 36 w 192"/>
                <a:gd name="T53" fmla="*/ 63 h 180"/>
                <a:gd name="T54" fmla="*/ 46 w 192"/>
                <a:gd name="T55" fmla="*/ 100 h 180"/>
                <a:gd name="T56" fmla="*/ 46 w 192"/>
                <a:gd name="T57" fmla="*/ 100 h 180"/>
                <a:gd name="T58" fmla="*/ 9 w 192"/>
                <a:gd name="T59" fmla="*/ 59 h 180"/>
                <a:gd name="T60" fmla="*/ 60 w 192"/>
                <a:gd name="T61" fmla="*/ 23 h 180"/>
                <a:gd name="T62" fmla="*/ 23 w 192"/>
                <a:gd name="T63" fmla="*/ 104 h 180"/>
                <a:gd name="T64" fmla="*/ 50 w 192"/>
                <a:gd name="T65" fmla="*/ 104 h 180"/>
                <a:gd name="T66" fmla="*/ 80 w 192"/>
                <a:gd name="T67" fmla="*/ 120 h 180"/>
                <a:gd name="T68" fmla="*/ 82 w 192"/>
                <a:gd name="T69" fmla="*/ 128 h 180"/>
                <a:gd name="T70" fmla="*/ 58 w 192"/>
                <a:gd name="T71" fmla="*/ 128 h 180"/>
                <a:gd name="T72" fmla="*/ 40 w 192"/>
                <a:gd name="T73" fmla="*/ 144 h 180"/>
                <a:gd name="T74" fmla="*/ 0 w 192"/>
                <a:gd name="T75" fmla="*/ 144 h 180"/>
                <a:gd name="T76" fmla="*/ 11 w 192"/>
                <a:gd name="T77" fmla="*/ 113 h 180"/>
                <a:gd name="T78" fmla="*/ 23 w 192"/>
                <a:gd name="T79" fmla="*/ 104 h 180"/>
                <a:gd name="T80" fmla="*/ 65 w 192"/>
                <a:gd name="T81" fmla="*/ 132 h 180"/>
                <a:gd name="T82" fmla="*/ 125 w 192"/>
                <a:gd name="T83" fmla="*/ 132 h 180"/>
                <a:gd name="T84" fmla="*/ 140 w 192"/>
                <a:gd name="T85" fmla="*/ 143 h 180"/>
                <a:gd name="T86" fmla="*/ 152 w 192"/>
                <a:gd name="T87" fmla="*/ 180 h 180"/>
                <a:gd name="T88" fmla="*/ 36 w 192"/>
                <a:gd name="T89" fmla="*/ 180 h 180"/>
                <a:gd name="T90" fmla="*/ 51 w 192"/>
                <a:gd name="T91" fmla="*/ 143 h 180"/>
                <a:gd name="T92" fmla="*/ 65 w 192"/>
                <a:gd name="T93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0">
                  <a:moveTo>
                    <a:pt x="151" y="144"/>
                  </a:moveTo>
                  <a:cubicBezTo>
                    <a:pt x="150" y="142"/>
                    <a:pt x="145" y="128"/>
                    <a:pt x="132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20" y="116"/>
                    <a:pt x="130" y="113"/>
                    <a:pt x="138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80" y="104"/>
                    <a:pt x="182" y="113"/>
                    <a:pt x="182" y="113"/>
                  </a:cubicBezTo>
                  <a:cubicBezTo>
                    <a:pt x="192" y="144"/>
                    <a:pt x="192" y="144"/>
                    <a:pt x="192" y="144"/>
                  </a:cubicBezTo>
                  <a:lnTo>
                    <a:pt x="151" y="144"/>
                  </a:lnTo>
                  <a:close/>
                  <a:moveTo>
                    <a:pt x="146" y="96"/>
                  </a:moveTo>
                  <a:cubicBezTo>
                    <a:pt x="144" y="96"/>
                    <a:pt x="143" y="95"/>
                    <a:pt x="141" y="95"/>
                  </a:cubicBezTo>
                  <a:cubicBezTo>
                    <a:pt x="147" y="86"/>
                    <a:pt x="151" y="75"/>
                    <a:pt x="151" y="63"/>
                  </a:cubicBezTo>
                  <a:cubicBezTo>
                    <a:pt x="151" y="38"/>
                    <a:pt x="139" y="34"/>
                    <a:pt x="129" y="24"/>
                  </a:cubicBezTo>
                  <a:cubicBezTo>
                    <a:pt x="102" y="32"/>
                    <a:pt x="182" y="0"/>
                    <a:pt x="182" y="59"/>
                  </a:cubicBezTo>
                  <a:cubicBezTo>
                    <a:pt x="182" y="79"/>
                    <a:pt x="166" y="96"/>
                    <a:pt x="146" y="96"/>
                  </a:cubicBezTo>
                  <a:close/>
                  <a:moveTo>
                    <a:pt x="140" y="66"/>
                  </a:moveTo>
                  <a:cubicBezTo>
                    <a:pt x="140" y="92"/>
                    <a:pt x="119" y="112"/>
                    <a:pt x="94" y="112"/>
                  </a:cubicBezTo>
                  <a:cubicBezTo>
                    <a:pt x="68" y="112"/>
                    <a:pt x="48" y="92"/>
                    <a:pt x="48" y="66"/>
                  </a:cubicBezTo>
                  <a:cubicBezTo>
                    <a:pt x="48" y="41"/>
                    <a:pt x="68" y="20"/>
                    <a:pt x="94" y="20"/>
                  </a:cubicBezTo>
                  <a:cubicBezTo>
                    <a:pt x="119" y="20"/>
                    <a:pt x="140" y="41"/>
                    <a:pt x="140" y="66"/>
                  </a:cubicBezTo>
                  <a:close/>
                  <a:moveTo>
                    <a:pt x="86" y="33"/>
                  </a:moveTo>
                  <a:cubicBezTo>
                    <a:pt x="72" y="38"/>
                    <a:pt x="89" y="56"/>
                    <a:pt x="58" y="66"/>
                  </a:cubicBezTo>
                  <a:cubicBezTo>
                    <a:pt x="58" y="86"/>
                    <a:pt x="74" y="102"/>
                    <a:pt x="94" y="102"/>
                  </a:cubicBezTo>
                  <a:cubicBezTo>
                    <a:pt x="113" y="102"/>
                    <a:pt x="129" y="86"/>
                    <a:pt x="129" y="66"/>
                  </a:cubicBezTo>
                  <a:cubicBezTo>
                    <a:pt x="111" y="52"/>
                    <a:pt x="81" y="58"/>
                    <a:pt x="86" y="33"/>
                  </a:cubicBezTo>
                  <a:close/>
                  <a:moveTo>
                    <a:pt x="60" y="23"/>
                  </a:moveTo>
                  <a:cubicBezTo>
                    <a:pt x="50" y="33"/>
                    <a:pt x="36" y="41"/>
                    <a:pt x="36" y="63"/>
                  </a:cubicBezTo>
                  <a:cubicBezTo>
                    <a:pt x="36" y="75"/>
                    <a:pt x="40" y="9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26" y="100"/>
                    <a:pt x="9" y="79"/>
                    <a:pt x="9" y="59"/>
                  </a:cubicBezTo>
                  <a:cubicBezTo>
                    <a:pt x="9" y="3"/>
                    <a:pt x="90" y="29"/>
                    <a:pt x="60" y="23"/>
                  </a:cubicBezTo>
                  <a:close/>
                  <a:moveTo>
                    <a:pt x="23" y="104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9" y="115"/>
                    <a:pt x="66" y="118"/>
                    <a:pt x="80" y="12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5" y="128"/>
                    <a:pt x="41" y="142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13"/>
                    <a:pt x="14" y="104"/>
                    <a:pt x="23" y="104"/>
                  </a:cubicBezTo>
                  <a:close/>
                  <a:moveTo>
                    <a:pt x="65" y="132"/>
                  </a:moveTo>
                  <a:cubicBezTo>
                    <a:pt x="125" y="132"/>
                    <a:pt x="125" y="132"/>
                    <a:pt x="125" y="132"/>
                  </a:cubicBezTo>
                  <a:cubicBezTo>
                    <a:pt x="136" y="132"/>
                    <a:pt x="140" y="143"/>
                    <a:pt x="140" y="143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4" y="132"/>
                    <a:pt x="65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2"/>
            <p:cNvSpPr>
              <a:spLocks noEditPoints="1"/>
            </p:cNvSpPr>
            <p:nvPr userDrawn="1"/>
          </p:nvSpPr>
          <p:spPr bwMode="auto">
            <a:xfrm>
              <a:off x="6468275" y="6730355"/>
              <a:ext cx="673100" cy="711200"/>
            </a:xfrm>
            <a:custGeom>
              <a:avLst/>
              <a:gdLst>
                <a:gd name="T0" fmla="*/ 165 w 179"/>
                <a:gd name="T1" fmla="*/ 15 h 189"/>
                <a:gd name="T2" fmla="*/ 163 w 179"/>
                <a:gd name="T3" fmla="*/ 14 h 189"/>
                <a:gd name="T4" fmla="*/ 130 w 179"/>
                <a:gd name="T5" fmla="*/ 0 h 189"/>
                <a:gd name="T6" fmla="*/ 96 w 179"/>
                <a:gd name="T7" fmla="*/ 14 h 189"/>
                <a:gd name="T8" fmla="*/ 82 w 179"/>
                <a:gd name="T9" fmla="*/ 28 h 189"/>
                <a:gd name="T10" fmla="*/ 82 w 179"/>
                <a:gd name="T11" fmla="*/ 49 h 189"/>
                <a:gd name="T12" fmla="*/ 103 w 179"/>
                <a:gd name="T13" fmla="*/ 49 h 189"/>
                <a:gd name="T14" fmla="*/ 117 w 179"/>
                <a:gd name="T15" fmla="*/ 34 h 189"/>
                <a:gd name="T16" fmla="*/ 130 w 179"/>
                <a:gd name="T17" fmla="*/ 29 h 189"/>
                <a:gd name="T18" fmla="*/ 143 w 179"/>
                <a:gd name="T19" fmla="*/ 34 h 189"/>
                <a:gd name="T20" fmla="*/ 144 w 179"/>
                <a:gd name="T21" fmla="*/ 36 h 189"/>
                <a:gd name="T22" fmla="*/ 149 w 179"/>
                <a:gd name="T23" fmla="*/ 49 h 189"/>
                <a:gd name="T24" fmla="*/ 144 w 179"/>
                <a:gd name="T25" fmla="*/ 62 h 189"/>
                <a:gd name="T26" fmla="*/ 110 w 179"/>
                <a:gd name="T27" fmla="*/ 96 h 189"/>
                <a:gd name="T28" fmla="*/ 97 w 179"/>
                <a:gd name="T29" fmla="*/ 101 h 189"/>
                <a:gd name="T30" fmla="*/ 84 w 179"/>
                <a:gd name="T31" fmla="*/ 96 h 189"/>
                <a:gd name="T32" fmla="*/ 83 w 179"/>
                <a:gd name="T33" fmla="*/ 94 h 189"/>
                <a:gd name="T34" fmla="*/ 62 w 179"/>
                <a:gd name="T35" fmla="*/ 115 h 189"/>
                <a:gd name="T36" fmla="*/ 63 w 179"/>
                <a:gd name="T37" fmla="*/ 117 h 189"/>
                <a:gd name="T38" fmla="*/ 97 w 179"/>
                <a:gd name="T39" fmla="*/ 131 h 189"/>
                <a:gd name="T40" fmla="*/ 97 w 179"/>
                <a:gd name="T41" fmla="*/ 131 h 189"/>
                <a:gd name="T42" fmla="*/ 131 w 179"/>
                <a:gd name="T43" fmla="*/ 117 h 189"/>
                <a:gd name="T44" fmla="*/ 165 w 179"/>
                <a:gd name="T45" fmla="*/ 83 h 189"/>
                <a:gd name="T46" fmla="*/ 179 w 179"/>
                <a:gd name="T47" fmla="*/ 49 h 189"/>
                <a:gd name="T48" fmla="*/ 165 w 179"/>
                <a:gd name="T49" fmla="*/ 15 h 189"/>
                <a:gd name="T50" fmla="*/ 77 w 179"/>
                <a:gd name="T51" fmla="*/ 139 h 189"/>
                <a:gd name="T52" fmla="*/ 62 w 179"/>
                <a:gd name="T53" fmla="*/ 154 h 189"/>
                <a:gd name="T54" fmla="*/ 49 w 179"/>
                <a:gd name="T55" fmla="*/ 159 h 189"/>
                <a:gd name="T56" fmla="*/ 36 w 179"/>
                <a:gd name="T57" fmla="*/ 154 h 189"/>
                <a:gd name="T58" fmla="*/ 35 w 179"/>
                <a:gd name="T59" fmla="*/ 153 h 189"/>
                <a:gd name="T60" fmla="*/ 30 w 179"/>
                <a:gd name="T61" fmla="*/ 140 h 189"/>
                <a:gd name="T62" fmla="*/ 35 w 179"/>
                <a:gd name="T63" fmla="*/ 127 h 189"/>
                <a:gd name="T64" fmla="*/ 69 w 179"/>
                <a:gd name="T65" fmla="*/ 93 h 189"/>
                <a:gd name="T66" fmla="*/ 82 w 179"/>
                <a:gd name="T67" fmla="*/ 87 h 189"/>
                <a:gd name="T68" fmla="*/ 95 w 179"/>
                <a:gd name="T69" fmla="*/ 93 h 189"/>
                <a:gd name="T70" fmla="*/ 96 w 179"/>
                <a:gd name="T71" fmla="*/ 94 h 189"/>
                <a:gd name="T72" fmla="*/ 96 w 179"/>
                <a:gd name="T73" fmla="*/ 94 h 189"/>
                <a:gd name="T74" fmla="*/ 117 w 179"/>
                <a:gd name="T75" fmla="*/ 73 h 189"/>
                <a:gd name="T76" fmla="*/ 116 w 179"/>
                <a:gd name="T77" fmla="*/ 72 h 189"/>
                <a:gd name="T78" fmla="*/ 113 w 179"/>
                <a:gd name="T79" fmla="*/ 69 h 189"/>
                <a:gd name="T80" fmla="*/ 109 w 179"/>
                <a:gd name="T81" fmla="*/ 66 h 189"/>
                <a:gd name="T82" fmla="*/ 82 w 179"/>
                <a:gd name="T83" fmla="*/ 58 h 189"/>
                <a:gd name="T84" fmla="*/ 48 w 179"/>
                <a:gd name="T85" fmla="*/ 72 h 189"/>
                <a:gd name="T86" fmla="*/ 14 w 179"/>
                <a:gd name="T87" fmla="*/ 106 h 189"/>
                <a:gd name="T88" fmla="*/ 0 w 179"/>
                <a:gd name="T89" fmla="*/ 140 h 189"/>
                <a:gd name="T90" fmla="*/ 14 w 179"/>
                <a:gd name="T91" fmla="*/ 173 h 189"/>
                <a:gd name="T92" fmla="*/ 16 w 179"/>
                <a:gd name="T93" fmla="*/ 175 h 189"/>
                <a:gd name="T94" fmla="*/ 49 w 179"/>
                <a:gd name="T95" fmla="*/ 189 h 189"/>
                <a:gd name="T96" fmla="*/ 49 w 179"/>
                <a:gd name="T97" fmla="*/ 189 h 189"/>
                <a:gd name="T98" fmla="*/ 83 w 179"/>
                <a:gd name="T99" fmla="*/ 175 h 189"/>
                <a:gd name="T100" fmla="*/ 98 w 179"/>
                <a:gd name="T101" fmla="*/ 160 h 189"/>
                <a:gd name="T102" fmla="*/ 98 w 179"/>
                <a:gd name="T103" fmla="*/ 139 h 189"/>
                <a:gd name="T104" fmla="*/ 77 w 179"/>
                <a:gd name="T105" fmla="*/ 13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189">
                  <a:moveTo>
                    <a:pt x="165" y="15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54" y="4"/>
                    <a:pt x="142" y="0"/>
                    <a:pt x="130" y="0"/>
                  </a:cubicBezTo>
                  <a:cubicBezTo>
                    <a:pt x="117" y="0"/>
                    <a:pt x="105" y="4"/>
                    <a:pt x="96" y="14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6" y="33"/>
                    <a:pt x="76" y="43"/>
                    <a:pt x="82" y="49"/>
                  </a:cubicBezTo>
                  <a:cubicBezTo>
                    <a:pt x="88" y="54"/>
                    <a:pt x="97" y="54"/>
                    <a:pt x="103" y="49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0" y="31"/>
                    <a:pt x="125" y="29"/>
                    <a:pt x="130" y="29"/>
                  </a:cubicBezTo>
                  <a:cubicBezTo>
                    <a:pt x="134" y="29"/>
                    <a:pt x="139" y="31"/>
                    <a:pt x="143" y="34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8" y="40"/>
                    <a:pt x="149" y="44"/>
                    <a:pt x="149" y="49"/>
                  </a:cubicBezTo>
                  <a:cubicBezTo>
                    <a:pt x="149" y="54"/>
                    <a:pt x="148" y="58"/>
                    <a:pt x="144" y="6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9"/>
                    <a:pt x="102" y="101"/>
                    <a:pt x="97" y="101"/>
                  </a:cubicBezTo>
                  <a:cubicBezTo>
                    <a:pt x="92" y="101"/>
                    <a:pt x="88" y="99"/>
                    <a:pt x="84" y="96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2" y="126"/>
                    <a:pt x="85" y="131"/>
                    <a:pt x="97" y="131"/>
                  </a:cubicBezTo>
                  <a:cubicBezTo>
                    <a:pt x="97" y="131"/>
                    <a:pt x="97" y="131"/>
                    <a:pt x="97" y="131"/>
                  </a:cubicBezTo>
                  <a:cubicBezTo>
                    <a:pt x="109" y="131"/>
                    <a:pt x="121" y="126"/>
                    <a:pt x="131" y="117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4" y="73"/>
                    <a:pt x="179" y="61"/>
                    <a:pt x="179" y="49"/>
                  </a:cubicBezTo>
                  <a:cubicBezTo>
                    <a:pt x="179" y="37"/>
                    <a:pt x="174" y="24"/>
                    <a:pt x="165" y="15"/>
                  </a:cubicBezTo>
                  <a:close/>
                  <a:moveTo>
                    <a:pt x="77" y="139"/>
                  </a:moveTo>
                  <a:cubicBezTo>
                    <a:pt x="62" y="154"/>
                    <a:pt x="62" y="154"/>
                    <a:pt x="62" y="154"/>
                  </a:cubicBezTo>
                  <a:cubicBezTo>
                    <a:pt x="59" y="158"/>
                    <a:pt x="54" y="159"/>
                    <a:pt x="49" y="159"/>
                  </a:cubicBezTo>
                  <a:cubicBezTo>
                    <a:pt x="45" y="159"/>
                    <a:pt x="40" y="158"/>
                    <a:pt x="36" y="154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1" y="149"/>
                    <a:pt x="30" y="144"/>
                    <a:pt x="30" y="140"/>
                  </a:cubicBezTo>
                  <a:cubicBezTo>
                    <a:pt x="30" y="135"/>
                    <a:pt x="31" y="130"/>
                    <a:pt x="35" y="127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73" y="89"/>
                    <a:pt x="77" y="87"/>
                    <a:pt x="82" y="87"/>
                  </a:cubicBezTo>
                  <a:cubicBezTo>
                    <a:pt x="87" y="87"/>
                    <a:pt x="91" y="89"/>
                    <a:pt x="95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8"/>
                    <a:pt x="111" y="67"/>
                    <a:pt x="109" y="66"/>
                  </a:cubicBezTo>
                  <a:cubicBezTo>
                    <a:pt x="101" y="61"/>
                    <a:pt x="92" y="58"/>
                    <a:pt x="82" y="58"/>
                  </a:cubicBezTo>
                  <a:cubicBezTo>
                    <a:pt x="70" y="58"/>
                    <a:pt x="58" y="62"/>
                    <a:pt x="48" y="72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5" y="115"/>
                    <a:pt x="0" y="128"/>
                    <a:pt x="0" y="140"/>
                  </a:cubicBezTo>
                  <a:cubicBezTo>
                    <a:pt x="0" y="152"/>
                    <a:pt x="5" y="164"/>
                    <a:pt x="14" y="173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25" y="184"/>
                    <a:pt x="37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61" y="189"/>
                    <a:pt x="74" y="184"/>
                    <a:pt x="83" y="175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104" y="154"/>
                    <a:pt x="104" y="145"/>
                    <a:pt x="98" y="139"/>
                  </a:cubicBezTo>
                  <a:cubicBezTo>
                    <a:pt x="92" y="134"/>
                    <a:pt x="83" y="134"/>
                    <a:pt x="77" y="13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3"/>
            <p:cNvSpPr>
              <a:spLocks noEditPoints="1"/>
            </p:cNvSpPr>
            <p:nvPr userDrawn="1"/>
          </p:nvSpPr>
          <p:spPr bwMode="auto">
            <a:xfrm rot="16200000">
              <a:off x="6780776" y="5910318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3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3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0" y="153"/>
                    <a:pt x="78" y="197"/>
                    <a:pt x="78" y="197"/>
                  </a:cubicBezTo>
                  <a:cubicBezTo>
                    <a:pt x="78" y="197"/>
                    <a:pt x="15" y="160"/>
                    <a:pt x="3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80"/>
                    <a:pt x="153" y="83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3" y="47"/>
                    <a:pt x="33" y="71"/>
                  </a:cubicBezTo>
                  <a:cubicBezTo>
                    <a:pt x="33" y="95"/>
                    <a:pt x="53" y="114"/>
                    <a:pt x="77" y="114"/>
                  </a:cubicBezTo>
                  <a:cubicBezTo>
                    <a:pt x="100" y="114"/>
                    <a:pt x="120" y="95"/>
                    <a:pt x="120" y="71"/>
                  </a:cubicBezTo>
                  <a:cubicBezTo>
                    <a:pt x="120" y="47"/>
                    <a:pt x="100" y="28"/>
                    <a:pt x="77" y="2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4"/>
            <p:cNvSpPr>
              <a:spLocks noEditPoints="1"/>
            </p:cNvSpPr>
            <p:nvPr userDrawn="1"/>
          </p:nvSpPr>
          <p:spPr bwMode="auto">
            <a:xfrm rot="9109649">
              <a:off x="4180976" y="6200980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4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4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  <a:gd name="T24" fmla="*/ 97 w 154"/>
                <a:gd name="T25" fmla="*/ 99 h 197"/>
                <a:gd name="T26" fmla="*/ 77 w 154"/>
                <a:gd name="T27" fmla="*/ 89 h 197"/>
                <a:gd name="T28" fmla="*/ 58 w 154"/>
                <a:gd name="T29" fmla="*/ 99 h 197"/>
                <a:gd name="T30" fmla="*/ 60 w 154"/>
                <a:gd name="T31" fmla="*/ 77 h 197"/>
                <a:gd name="T32" fmla="*/ 46 w 154"/>
                <a:gd name="T33" fmla="*/ 61 h 197"/>
                <a:gd name="T34" fmla="*/ 67 w 154"/>
                <a:gd name="T35" fmla="*/ 57 h 197"/>
                <a:gd name="T36" fmla="*/ 77 w 154"/>
                <a:gd name="T37" fmla="*/ 38 h 197"/>
                <a:gd name="T38" fmla="*/ 88 w 154"/>
                <a:gd name="T39" fmla="*/ 57 h 197"/>
                <a:gd name="T40" fmla="*/ 109 w 154"/>
                <a:gd name="T41" fmla="*/ 61 h 197"/>
                <a:gd name="T42" fmla="*/ 94 w 154"/>
                <a:gd name="T43" fmla="*/ 77 h 197"/>
                <a:gd name="T44" fmla="*/ 97 w 154"/>
                <a:gd name="T4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1" y="153"/>
                    <a:pt x="78" y="197"/>
                    <a:pt x="78" y="197"/>
                  </a:cubicBezTo>
                  <a:cubicBezTo>
                    <a:pt x="78" y="197"/>
                    <a:pt x="16" y="159"/>
                    <a:pt x="4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79"/>
                    <a:pt x="154" y="82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4" y="47"/>
                    <a:pt x="34" y="71"/>
                  </a:cubicBezTo>
                  <a:cubicBezTo>
                    <a:pt x="34" y="94"/>
                    <a:pt x="53" y="114"/>
                    <a:pt x="77" y="114"/>
                  </a:cubicBezTo>
                  <a:cubicBezTo>
                    <a:pt x="101" y="114"/>
                    <a:pt x="120" y="94"/>
                    <a:pt x="120" y="71"/>
                  </a:cubicBezTo>
                  <a:cubicBezTo>
                    <a:pt x="120" y="47"/>
                    <a:pt x="101" y="28"/>
                    <a:pt x="77" y="28"/>
                  </a:cubicBezTo>
                  <a:close/>
                  <a:moveTo>
                    <a:pt x="97" y="99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94" y="77"/>
                    <a:pt x="94" y="77"/>
                    <a:pt x="94" y="77"/>
                  </a:cubicBezTo>
                  <a:lnTo>
                    <a:pt x="97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5"/>
            <p:cNvSpPr>
              <a:spLocks/>
            </p:cNvSpPr>
            <p:nvPr userDrawn="1"/>
          </p:nvSpPr>
          <p:spPr bwMode="auto">
            <a:xfrm>
              <a:off x="5333554" y="3236792"/>
              <a:ext cx="723900" cy="688975"/>
            </a:xfrm>
            <a:custGeom>
              <a:avLst/>
              <a:gdLst>
                <a:gd name="T0" fmla="*/ 227 w 456"/>
                <a:gd name="T1" fmla="*/ 0 h 434"/>
                <a:gd name="T2" fmla="*/ 302 w 456"/>
                <a:gd name="T3" fmla="*/ 135 h 434"/>
                <a:gd name="T4" fmla="*/ 456 w 456"/>
                <a:gd name="T5" fmla="*/ 166 h 434"/>
                <a:gd name="T6" fmla="*/ 350 w 456"/>
                <a:gd name="T7" fmla="*/ 280 h 434"/>
                <a:gd name="T8" fmla="*/ 369 w 456"/>
                <a:gd name="T9" fmla="*/ 434 h 434"/>
                <a:gd name="T10" fmla="*/ 227 w 456"/>
                <a:gd name="T11" fmla="*/ 367 h 434"/>
                <a:gd name="T12" fmla="*/ 87 w 456"/>
                <a:gd name="T13" fmla="*/ 434 h 434"/>
                <a:gd name="T14" fmla="*/ 106 w 456"/>
                <a:gd name="T15" fmla="*/ 280 h 434"/>
                <a:gd name="T16" fmla="*/ 0 w 456"/>
                <a:gd name="T17" fmla="*/ 166 h 434"/>
                <a:gd name="T18" fmla="*/ 153 w 456"/>
                <a:gd name="T19" fmla="*/ 135 h 434"/>
                <a:gd name="T20" fmla="*/ 227 w 456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434">
                  <a:moveTo>
                    <a:pt x="227" y="0"/>
                  </a:moveTo>
                  <a:lnTo>
                    <a:pt x="302" y="135"/>
                  </a:lnTo>
                  <a:lnTo>
                    <a:pt x="456" y="166"/>
                  </a:lnTo>
                  <a:lnTo>
                    <a:pt x="350" y="280"/>
                  </a:lnTo>
                  <a:lnTo>
                    <a:pt x="369" y="434"/>
                  </a:lnTo>
                  <a:lnTo>
                    <a:pt x="227" y="367"/>
                  </a:lnTo>
                  <a:lnTo>
                    <a:pt x="87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3" y="13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7"/>
            <p:cNvSpPr>
              <a:spLocks noEditPoints="1"/>
            </p:cNvSpPr>
            <p:nvPr userDrawn="1"/>
          </p:nvSpPr>
          <p:spPr bwMode="auto">
            <a:xfrm>
              <a:off x="3420322" y="6557432"/>
              <a:ext cx="725488" cy="688975"/>
            </a:xfrm>
            <a:custGeom>
              <a:avLst/>
              <a:gdLst>
                <a:gd name="T0" fmla="*/ 351 w 457"/>
                <a:gd name="T1" fmla="*/ 280 h 434"/>
                <a:gd name="T2" fmla="*/ 370 w 457"/>
                <a:gd name="T3" fmla="*/ 434 h 434"/>
                <a:gd name="T4" fmla="*/ 230 w 457"/>
                <a:gd name="T5" fmla="*/ 367 h 434"/>
                <a:gd name="T6" fmla="*/ 88 w 457"/>
                <a:gd name="T7" fmla="*/ 434 h 434"/>
                <a:gd name="T8" fmla="*/ 107 w 457"/>
                <a:gd name="T9" fmla="*/ 280 h 434"/>
                <a:gd name="T10" fmla="*/ 0 w 457"/>
                <a:gd name="T11" fmla="*/ 166 h 434"/>
                <a:gd name="T12" fmla="*/ 154 w 457"/>
                <a:gd name="T13" fmla="*/ 135 h 434"/>
                <a:gd name="T14" fmla="*/ 230 w 457"/>
                <a:gd name="T15" fmla="*/ 0 h 434"/>
                <a:gd name="T16" fmla="*/ 303 w 457"/>
                <a:gd name="T17" fmla="*/ 135 h 434"/>
                <a:gd name="T18" fmla="*/ 457 w 457"/>
                <a:gd name="T19" fmla="*/ 166 h 434"/>
                <a:gd name="T20" fmla="*/ 351 w 457"/>
                <a:gd name="T21" fmla="*/ 280 h 434"/>
                <a:gd name="T22" fmla="*/ 273 w 457"/>
                <a:gd name="T23" fmla="*/ 168 h 434"/>
                <a:gd name="T24" fmla="*/ 242 w 457"/>
                <a:gd name="T25" fmla="*/ 88 h 434"/>
                <a:gd name="T26" fmla="*/ 242 w 457"/>
                <a:gd name="T27" fmla="*/ 306 h 434"/>
                <a:gd name="T28" fmla="*/ 313 w 457"/>
                <a:gd name="T29" fmla="*/ 346 h 434"/>
                <a:gd name="T30" fmla="*/ 301 w 457"/>
                <a:gd name="T31" fmla="*/ 254 h 434"/>
                <a:gd name="T32" fmla="*/ 365 w 457"/>
                <a:gd name="T33" fmla="*/ 185 h 434"/>
                <a:gd name="T34" fmla="*/ 273 w 457"/>
                <a:gd name="T35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7" h="434">
                  <a:moveTo>
                    <a:pt x="351" y="280"/>
                  </a:moveTo>
                  <a:lnTo>
                    <a:pt x="370" y="434"/>
                  </a:lnTo>
                  <a:lnTo>
                    <a:pt x="230" y="367"/>
                  </a:lnTo>
                  <a:lnTo>
                    <a:pt x="88" y="434"/>
                  </a:lnTo>
                  <a:lnTo>
                    <a:pt x="107" y="280"/>
                  </a:lnTo>
                  <a:lnTo>
                    <a:pt x="0" y="166"/>
                  </a:lnTo>
                  <a:lnTo>
                    <a:pt x="154" y="135"/>
                  </a:lnTo>
                  <a:lnTo>
                    <a:pt x="230" y="0"/>
                  </a:lnTo>
                  <a:lnTo>
                    <a:pt x="303" y="135"/>
                  </a:lnTo>
                  <a:lnTo>
                    <a:pt x="457" y="166"/>
                  </a:lnTo>
                  <a:lnTo>
                    <a:pt x="351" y="280"/>
                  </a:lnTo>
                  <a:close/>
                  <a:moveTo>
                    <a:pt x="273" y="168"/>
                  </a:moveTo>
                  <a:lnTo>
                    <a:pt x="242" y="88"/>
                  </a:lnTo>
                  <a:lnTo>
                    <a:pt x="242" y="306"/>
                  </a:lnTo>
                  <a:lnTo>
                    <a:pt x="313" y="346"/>
                  </a:lnTo>
                  <a:lnTo>
                    <a:pt x="301" y="254"/>
                  </a:lnTo>
                  <a:lnTo>
                    <a:pt x="365" y="185"/>
                  </a:lnTo>
                  <a:lnTo>
                    <a:pt x="273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8"/>
            <p:cNvSpPr>
              <a:spLocks noEditPoints="1"/>
            </p:cNvSpPr>
            <p:nvPr userDrawn="1"/>
          </p:nvSpPr>
          <p:spPr bwMode="auto">
            <a:xfrm rot="18080229">
              <a:off x="4802735" y="2158461"/>
              <a:ext cx="720725" cy="688975"/>
            </a:xfrm>
            <a:custGeom>
              <a:avLst/>
              <a:gdLst>
                <a:gd name="T0" fmla="*/ 348 w 454"/>
                <a:gd name="T1" fmla="*/ 280 h 434"/>
                <a:gd name="T2" fmla="*/ 369 w 454"/>
                <a:gd name="T3" fmla="*/ 434 h 434"/>
                <a:gd name="T4" fmla="*/ 227 w 454"/>
                <a:gd name="T5" fmla="*/ 367 h 434"/>
                <a:gd name="T6" fmla="*/ 85 w 454"/>
                <a:gd name="T7" fmla="*/ 434 h 434"/>
                <a:gd name="T8" fmla="*/ 106 w 454"/>
                <a:gd name="T9" fmla="*/ 280 h 434"/>
                <a:gd name="T10" fmla="*/ 0 w 454"/>
                <a:gd name="T11" fmla="*/ 166 h 434"/>
                <a:gd name="T12" fmla="*/ 151 w 454"/>
                <a:gd name="T13" fmla="*/ 135 h 434"/>
                <a:gd name="T14" fmla="*/ 227 w 454"/>
                <a:gd name="T15" fmla="*/ 0 h 434"/>
                <a:gd name="T16" fmla="*/ 303 w 454"/>
                <a:gd name="T17" fmla="*/ 135 h 434"/>
                <a:gd name="T18" fmla="*/ 454 w 454"/>
                <a:gd name="T19" fmla="*/ 166 h 434"/>
                <a:gd name="T20" fmla="*/ 348 w 454"/>
                <a:gd name="T21" fmla="*/ 280 h 434"/>
                <a:gd name="T22" fmla="*/ 272 w 454"/>
                <a:gd name="T23" fmla="*/ 168 h 434"/>
                <a:gd name="T24" fmla="*/ 227 w 454"/>
                <a:gd name="T25" fmla="*/ 88 h 434"/>
                <a:gd name="T26" fmla="*/ 182 w 454"/>
                <a:gd name="T27" fmla="*/ 168 h 434"/>
                <a:gd name="T28" fmla="*/ 92 w 454"/>
                <a:gd name="T29" fmla="*/ 187 h 434"/>
                <a:gd name="T30" fmla="*/ 154 w 454"/>
                <a:gd name="T31" fmla="*/ 253 h 434"/>
                <a:gd name="T32" fmla="*/ 144 w 454"/>
                <a:gd name="T33" fmla="*/ 346 h 434"/>
                <a:gd name="T34" fmla="*/ 227 w 454"/>
                <a:gd name="T35" fmla="*/ 306 h 434"/>
                <a:gd name="T36" fmla="*/ 310 w 454"/>
                <a:gd name="T37" fmla="*/ 346 h 434"/>
                <a:gd name="T38" fmla="*/ 298 w 454"/>
                <a:gd name="T39" fmla="*/ 253 h 434"/>
                <a:gd name="T40" fmla="*/ 362 w 454"/>
                <a:gd name="T41" fmla="*/ 187 h 434"/>
                <a:gd name="T42" fmla="*/ 272 w 454"/>
                <a:gd name="T43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434">
                  <a:moveTo>
                    <a:pt x="348" y="280"/>
                  </a:moveTo>
                  <a:lnTo>
                    <a:pt x="369" y="434"/>
                  </a:lnTo>
                  <a:lnTo>
                    <a:pt x="227" y="367"/>
                  </a:lnTo>
                  <a:lnTo>
                    <a:pt x="85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1" y="135"/>
                  </a:lnTo>
                  <a:lnTo>
                    <a:pt x="227" y="0"/>
                  </a:lnTo>
                  <a:lnTo>
                    <a:pt x="303" y="135"/>
                  </a:lnTo>
                  <a:lnTo>
                    <a:pt x="454" y="166"/>
                  </a:lnTo>
                  <a:lnTo>
                    <a:pt x="348" y="280"/>
                  </a:lnTo>
                  <a:close/>
                  <a:moveTo>
                    <a:pt x="272" y="168"/>
                  </a:moveTo>
                  <a:lnTo>
                    <a:pt x="227" y="88"/>
                  </a:lnTo>
                  <a:lnTo>
                    <a:pt x="182" y="168"/>
                  </a:lnTo>
                  <a:lnTo>
                    <a:pt x="92" y="187"/>
                  </a:lnTo>
                  <a:lnTo>
                    <a:pt x="154" y="253"/>
                  </a:lnTo>
                  <a:lnTo>
                    <a:pt x="144" y="346"/>
                  </a:lnTo>
                  <a:lnTo>
                    <a:pt x="227" y="306"/>
                  </a:lnTo>
                  <a:lnTo>
                    <a:pt x="310" y="346"/>
                  </a:lnTo>
                  <a:lnTo>
                    <a:pt x="298" y="253"/>
                  </a:lnTo>
                  <a:lnTo>
                    <a:pt x="362" y="187"/>
                  </a:lnTo>
                  <a:lnTo>
                    <a:pt x="272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9"/>
            <p:cNvSpPr>
              <a:spLocks noEditPoints="1"/>
            </p:cNvSpPr>
            <p:nvPr userDrawn="1"/>
          </p:nvSpPr>
          <p:spPr bwMode="auto">
            <a:xfrm rot="1334403">
              <a:off x="5112932" y="4946759"/>
              <a:ext cx="725488" cy="555625"/>
            </a:xfrm>
            <a:custGeom>
              <a:avLst/>
              <a:gdLst>
                <a:gd name="T0" fmla="*/ 167 w 193"/>
                <a:gd name="T1" fmla="*/ 14 h 148"/>
                <a:gd name="T2" fmla="*/ 159 w 193"/>
                <a:gd name="T3" fmla="*/ 0 h 148"/>
                <a:gd name="T4" fmla="*/ 139 w 193"/>
                <a:gd name="T5" fmla="*/ 6 h 148"/>
                <a:gd name="T6" fmla="*/ 125 w 193"/>
                <a:gd name="T7" fmla="*/ 20 h 148"/>
                <a:gd name="T8" fmla="*/ 55 w 193"/>
                <a:gd name="T9" fmla="*/ 14 h 148"/>
                <a:gd name="T10" fmla="*/ 47 w 193"/>
                <a:gd name="T11" fmla="*/ 0 h 148"/>
                <a:gd name="T12" fmla="*/ 26 w 193"/>
                <a:gd name="T13" fmla="*/ 6 h 148"/>
                <a:gd name="T14" fmla="*/ 15 w 193"/>
                <a:gd name="T15" fmla="*/ 20 h 148"/>
                <a:gd name="T16" fmla="*/ 0 w 193"/>
                <a:gd name="T17" fmla="*/ 134 h 148"/>
                <a:gd name="T18" fmla="*/ 178 w 193"/>
                <a:gd name="T19" fmla="*/ 148 h 148"/>
                <a:gd name="T20" fmla="*/ 193 w 193"/>
                <a:gd name="T21" fmla="*/ 34 h 148"/>
                <a:gd name="T22" fmla="*/ 146 w 193"/>
                <a:gd name="T23" fmla="*/ 14 h 148"/>
                <a:gd name="T24" fmla="*/ 153 w 193"/>
                <a:gd name="T25" fmla="*/ 7 h 148"/>
                <a:gd name="T26" fmla="*/ 160 w 193"/>
                <a:gd name="T27" fmla="*/ 28 h 148"/>
                <a:gd name="T28" fmla="*/ 153 w 193"/>
                <a:gd name="T29" fmla="*/ 35 h 148"/>
                <a:gd name="T30" fmla="*/ 146 w 193"/>
                <a:gd name="T31" fmla="*/ 14 h 148"/>
                <a:gd name="T32" fmla="*/ 107 w 193"/>
                <a:gd name="T33" fmla="*/ 92 h 148"/>
                <a:gd name="T34" fmla="*/ 107 w 193"/>
                <a:gd name="T35" fmla="*/ 84 h 148"/>
                <a:gd name="T36" fmla="*/ 146 w 193"/>
                <a:gd name="T37" fmla="*/ 88 h 148"/>
                <a:gd name="T38" fmla="*/ 146 w 193"/>
                <a:gd name="T39" fmla="*/ 104 h 148"/>
                <a:gd name="T40" fmla="*/ 108 w 193"/>
                <a:gd name="T41" fmla="*/ 108 h 148"/>
                <a:gd name="T42" fmla="*/ 108 w 193"/>
                <a:gd name="T43" fmla="*/ 100 h 148"/>
                <a:gd name="T44" fmla="*/ 146 w 193"/>
                <a:gd name="T45" fmla="*/ 104 h 148"/>
                <a:gd name="T46" fmla="*/ 68 w 193"/>
                <a:gd name="T47" fmla="*/ 80 h 148"/>
                <a:gd name="T48" fmla="*/ 40 w 193"/>
                <a:gd name="T49" fmla="*/ 80 h 148"/>
                <a:gd name="T50" fmla="*/ 34 w 193"/>
                <a:gd name="T51" fmla="*/ 14 h 148"/>
                <a:gd name="T52" fmla="*/ 41 w 193"/>
                <a:gd name="T53" fmla="*/ 7 h 148"/>
                <a:gd name="T54" fmla="*/ 47 w 193"/>
                <a:gd name="T55" fmla="*/ 28 h 148"/>
                <a:gd name="T56" fmla="*/ 40 w 193"/>
                <a:gd name="T57" fmla="*/ 35 h 148"/>
                <a:gd name="T58" fmla="*/ 34 w 193"/>
                <a:gd name="T59" fmla="*/ 14 h 148"/>
                <a:gd name="T60" fmla="*/ 31 w 193"/>
                <a:gd name="T61" fmla="*/ 123 h 148"/>
                <a:gd name="T62" fmla="*/ 28 w 193"/>
                <a:gd name="T63" fmla="*/ 113 h 148"/>
                <a:gd name="T64" fmla="*/ 44 w 193"/>
                <a:gd name="T65" fmla="*/ 103 h 148"/>
                <a:gd name="T66" fmla="*/ 56 w 193"/>
                <a:gd name="T67" fmla="*/ 107 h 148"/>
                <a:gd name="T68" fmla="*/ 74 w 193"/>
                <a:gd name="T69" fmla="*/ 103 h 148"/>
                <a:gd name="T70" fmla="*/ 83 w 193"/>
                <a:gd name="T71" fmla="*/ 117 h 148"/>
                <a:gd name="T72" fmla="*/ 143 w 193"/>
                <a:gd name="T73" fmla="*/ 124 h 148"/>
                <a:gd name="T74" fmla="*/ 103 w 193"/>
                <a:gd name="T75" fmla="*/ 119 h 148"/>
                <a:gd name="T76" fmla="*/ 143 w 193"/>
                <a:gd name="T77" fmla="*/ 116 h 148"/>
                <a:gd name="T78" fmla="*/ 143 w 193"/>
                <a:gd name="T79" fmla="*/ 124 h 148"/>
                <a:gd name="T80" fmla="*/ 111 w 193"/>
                <a:gd name="T81" fmla="*/ 76 h 148"/>
                <a:gd name="T82" fmla="*/ 111 w 193"/>
                <a:gd name="T83" fmla="*/ 63 h 148"/>
                <a:gd name="T84" fmla="*/ 167 w 193"/>
                <a:gd name="T85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3" h="148">
                  <a:moveTo>
                    <a:pt x="178" y="20"/>
                  </a:moveTo>
                  <a:cubicBezTo>
                    <a:pt x="178" y="20"/>
                    <a:pt x="167" y="20"/>
                    <a:pt x="167" y="14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6" y="0"/>
                    <a:pt x="159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39" y="0"/>
                    <a:pt x="139" y="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21"/>
                    <a:pt x="125" y="20"/>
                    <a:pt x="125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55" y="20"/>
                    <a:pt x="55" y="1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0"/>
                    <a:pt x="4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26" y="0"/>
                    <a:pt x="26" y="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9" y="20"/>
                    <a:pt x="15" y="20"/>
                  </a:cubicBezTo>
                  <a:cubicBezTo>
                    <a:pt x="15" y="20"/>
                    <a:pt x="0" y="19"/>
                    <a:pt x="0" y="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48"/>
                    <a:pt x="14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93" y="147"/>
                    <a:pt x="193" y="1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3" y="34"/>
                    <a:pt x="192" y="20"/>
                    <a:pt x="178" y="20"/>
                  </a:cubicBezTo>
                  <a:close/>
                  <a:moveTo>
                    <a:pt x="146" y="14"/>
                  </a:moveTo>
                  <a:cubicBezTo>
                    <a:pt x="146" y="10"/>
                    <a:pt x="149" y="7"/>
                    <a:pt x="152" y="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7" y="7"/>
                    <a:pt x="160" y="10"/>
                    <a:pt x="160" y="14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32"/>
                    <a:pt x="157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49" y="35"/>
                    <a:pt x="146" y="32"/>
                    <a:pt x="146" y="28"/>
                  </a:cubicBezTo>
                  <a:lnTo>
                    <a:pt x="146" y="14"/>
                  </a:lnTo>
                  <a:close/>
                  <a:moveTo>
                    <a:pt x="142" y="9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05" y="92"/>
                    <a:pt x="104" y="90"/>
                    <a:pt x="104" y="88"/>
                  </a:cubicBezTo>
                  <a:cubicBezTo>
                    <a:pt x="104" y="86"/>
                    <a:pt x="105" y="84"/>
                    <a:pt x="107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4" y="84"/>
                    <a:pt x="146" y="86"/>
                    <a:pt x="146" y="88"/>
                  </a:cubicBezTo>
                  <a:cubicBezTo>
                    <a:pt x="146" y="90"/>
                    <a:pt x="144" y="92"/>
                    <a:pt x="142" y="92"/>
                  </a:cubicBezTo>
                  <a:close/>
                  <a:moveTo>
                    <a:pt x="146" y="104"/>
                  </a:moveTo>
                  <a:cubicBezTo>
                    <a:pt x="146" y="106"/>
                    <a:pt x="144" y="108"/>
                    <a:pt x="142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6" y="108"/>
                    <a:pt x="104" y="106"/>
                    <a:pt x="104" y="104"/>
                  </a:cubicBezTo>
                  <a:cubicBezTo>
                    <a:pt x="104" y="102"/>
                    <a:pt x="106" y="100"/>
                    <a:pt x="108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4" y="100"/>
                    <a:pt x="146" y="102"/>
                    <a:pt x="146" y="104"/>
                  </a:cubicBezTo>
                  <a:close/>
                  <a:moveTo>
                    <a:pt x="54" y="63"/>
                  </a:moveTo>
                  <a:cubicBezTo>
                    <a:pt x="62" y="63"/>
                    <a:pt x="68" y="71"/>
                    <a:pt x="68" y="80"/>
                  </a:cubicBezTo>
                  <a:cubicBezTo>
                    <a:pt x="68" y="89"/>
                    <a:pt x="62" y="97"/>
                    <a:pt x="54" y="97"/>
                  </a:cubicBezTo>
                  <a:cubicBezTo>
                    <a:pt x="46" y="97"/>
                    <a:pt x="40" y="89"/>
                    <a:pt x="40" y="80"/>
                  </a:cubicBezTo>
                  <a:cubicBezTo>
                    <a:pt x="40" y="71"/>
                    <a:pt x="46" y="63"/>
                    <a:pt x="54" y="63"/>
                  </a:cubicBezTo>
                  <a:close/>
                  <a:moveTo>
                    <a:pt x="34" y="14"/>
                  </a:moveTo>
                  <a:cubicBezTo>
                    <a:pt x="34" y="10"/>
                    <a:pt x="36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7"/>
                    <a:pt x="47" y="10"/>
                    <a:pt x="47" y="14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2"/>
                    <a:pt x="44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6" y="35"/>
                    <a:pt x="34" y="32"/>
                    <a:pt x="34" y="28"/>
                  </a:cubicBezTo>
                  <a:lnTo>
                    <a:pt x="34" y="14"/>
                  </a:lnTo>
                  <a:close/>
                  <a:moveTo>
                    <a:pt x="79" y="123"/>
                  </a:move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26" y="122"/>
                    <a:pt x="26" y="117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3"/>
                    <a:pt x="31" y="107"/>
                    <a:pt x="35" y="103"/>
                  </a:cubicBezTo>
                  <a:cubicBezTo>
                    <a:pt x="39" y="98"/>
                    <a:pt x="44" y="103"/>
                    <a:pt x="44" y="103"/>
                  </a:cubicBezTo>
                  <a:cubicBezTo>
                    <a:pt x="44" y="103"/>
                    <a:pt x="46" y="107"/>
                    <a:pt x="54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3" y="107"/>
                    <a:pt x="65" y="103"/>
                    <a:pt x="65" y="103"/>
                  </a:cubicBezTo>
                  <a:cubicBezTo>
                    <a:pt x="65" y="103"/>
                    <a:pt x="70" y="98"/>
                    <a:pt x="74" y="103"/>
                  </a:cubicBezTo>
                  <a:cubicBezTo>
                    <a:pt x="78" y="107"/>
                    <a:pt x="81" y="113"/>
                    <a:pt x="81" y="113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22"/>
                    <a:pt x="79" y="123"/>
                    <a:pt x="79" y="123"/>
                  </a:cubicBezTo>
                  <a:close/>
                  <a:moveTo>
                    <a:pt x="143" y="124"/>
                  </a:moveTo>
                  <a:cubicBezTo>
                    <a:pt x="107" y="124"/>
                    <a:pt x="107" y="124"/>
                    <a:pt x="107" y="124"/>
                  </a:cubicBezTo>
                  <a:cubicBezTo>
                    <a:pt x="105" y="124"/>
                    <a:pt x="103" y="121"/>
                    <a:pt x="103" y="119"/>
                  </a:cubicBezTo>
                  <a:cubicBezTo>
                    <a:pt x="103" y="118"/>
                    <a:pt x="105" y="116"/>
                    <a:pt x="107" y="116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45" y="116"/>
                    <a:pt x="146" y="118"/>
                    <a:pt x="146" y="119"/>
                  </a:cubicBezTo>
                  <a:cubicBezTo>
                    <a:pt x="146" y="121"/>
                    <a:pt x="145" y="124"/>
                    <a:pt x="143" y="124"/>
                  </a:cubicBezTo>
                  <a:close/>
                  <a:moveTo>
                    <a:pt x="160" y="76"/>
                  </a:moveTo>
                  <a:cubicBezTo>
                    <a:pt x="111" y="76"/>
                    <a:pt x="111" y="76"/>
                    <a:pt x="111" y="76"/>
                  </a:cubicBezTo>
                  <a:cubicBezTo>
                    <a:pt x="107" y="76"/>
                    <a:pt x="104" y="73"/>
                    <a:pt x="104" y="69"/>
                  </a:cubicBezTo>
                  <a:cubicBezTo>
                    <a:pt x="104" y="65"/>
                    <a:pt x="107" y="63"/>
                    <a:pt x="111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4" y="63"/>
                    <a:pt x="167" y="65"/>
                    <a:pt x="167" y="69"/>
                  </a:cubicBezTo>
                  <a:cubicBezTo>
                    <a:pt x="167" y="73"/>
                    <a:pt x="164" y="76"/>
                    <a:pt x="16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90"/>
            <p:cNvSpPr>
              <a:spLocks noEditPoints="1"/>
            </p:cNvSpPr>
            <p:nvPr userDrawn="1"/>
          </p:nvSpPr>
          <p:spPr bwMode="auto">
            <a:xfrm rot="10009264">
              <a:off x="5873535" y="6035305"/>
              <a:ext cx="676275" cy="752475"/>
            </a:xfrm>
            <a:custGeom>
              <a:avLst/>
              <a:gdLst>
                <a:gd name="T0" fmla="*/ 160 w 180"/>
                <a:gd name="T1" fmla="*/ 200 h 200"/>
                <a:gd name="T2" fmla="*/ 52 w 180"/>
                <a:gd name="T3" fmla="*/ 200 h 200"/>
                <a:gd name="T4" fmla="*/ 32 w 180"/>
                <a:gd name="T5" fmla="*/ 180 h 200"/>
                <a:gd name="T6" fmla="*/ 32 w 180"/>
                <a:gd name="T7" fmla="*/ 48 h 200"/>
                <a:gd name="T8" fmla="*/ 52 w 180"/>
                <a:gd name="T9" fmla="*/ 28 h 200"/>
                <a:gd name="T10" fmla="*/ 160 w 180"/>
                <a:gd name="T11" fmla="*/ 28 h 200"/>
                <a:gd name="T12" fmla="*/ 180 w 180"/>
                <a:gd name="T13" fmla="*/ 48 h 200"/>
                <a:gd name="T14" fmla="*/ 180 w 180"/>
                <a:gd name="T15" fmla="*/ 180 h 200"/>
                <a:gd name="T16" fmla="*/ 160 w 180"/>
                <a:gd name="T17" fmla="*/ 200 h 200"/>
                <a:gd name="T18" fmla="*/ 168 w 180"/>
                <a:gd name="T19" fmla="*/ 40 h 200"/>
                <a:gd name="T20" fmla="*/ 44 w 180"/>
                <a:gd name="T21" fmla="*/ 40 h 200"/>
                <a:gd name="T22" fmla="*/ 44 w 180"/>
                <a:gd name="T23" fmla="*/ 172 h 200"/>
                <a:gd name="T24" fmla="*/ 168 w 180"/>
                <a:gd name="T25" fmla="*/ 172 h 200"/>
                <a:gd name="T26" fmla="*/ 168 w 180"/>
                <a:gd name="T27" fmla="*/ 40 h 200"/>
                <a:gd name="T28" fmla="*/ 136 w 180"/>
                <a:gd name="T29" fmla="*/ 15 h 200"/>
                <a:gd name="T30" fmla="*/ 148 w 180"/>
                <a:gd name="T31" fmla="*/ 15 h 200"/>
                <a:gd name="T32" fmla="*/ 148 w 180"/>
                <a:gd name="T33" fmla="*/ 24 h 200"/>
                <a:gd name="T34" fmla="*/ 136 w 180"/>
                <a:gd name="T35" fmla="*/ 24 h 200"/>
                <a:gd name="T36" fmla="*/ 136 w 180"/>
                <a:gd name="T37" fmla="*/ 15 h 200"/>
                <a:gd name="T38" fmla="*/ 136 w 180"/>
                <a:gd name="T39" fmla="*/ 12 h 200"/>
                <a:gd name="T40" fmla="*/ 12 w 180"/>
                <a:gd name="T41" fmla="*/ 12 h 200"/>
                <a:gd name="T42" fmla="*/ 12 w 180"/>
                <a:gd name="T43" fmla="*/ 144 h 200"/>
                <a:gd name="T44" fmla="*/ 16 w 180"/>
                <a:gd name="T45" fmla="*/ 144 h 200"/>
                <a:gd name="T46" fmla="*/ 20 w 180"/>
                <a:gd name="T47" fmla="*/ 144 h 200"/>
                <a:gd name="T48" fmla="*/ 28 w 180"/>
                <a:gd name="T49" fmla="*/ 144 h 200"/>
                <a:gd name="T50" fmla="*/ 28 w 180"/>
                <a:gd name="T51" fmla="*/ 172 h 200"/>
                <a:gd name="T52" fmla="*/ 16 w 180"/>
                <a:gd name="T53" fmla="*/ 172 h 200"/>
                <a:gd name="T54" fmla="*/ 16 w 180"/>
                <a:gd name="T55" fmla="*/ 171 h 200"/>
                <a:gd name="T56" fmla="*/ 0 w 180"/>
                <a:gd name="T57" fmla="*/ 152 h 200"/>
                <a:gd name="T58" fmla="*/ 0 w 180"/>
                <a:gd name="T59" fmla="*/ 20 h 200"/>
                <a:gd name="T60" fmla="*/ 20 w 180"/>
                <a:gd name="T61" fmla="*/ 0 h 200"/>
                <a:gd name="T62" fmla="*/ 128 w 180"/>
                <a:gd name="T63" fmla="*/ 0 h 200"/>
                <a:gd name="T64" fmla="*/ 147 w 180"/>
                <a:gd name="T65" fmla="*/ 15 h 200"/>
                <a:gd name="T66" fmla="*/ 136 w 180"/>
                <a:gd name="T67" fmla="*/ 15 h 200"/>
                <a:gd name="T68" fmla="*/ 136 w 180"/>
                <a:gd name="T69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200">
                  <a:moveTo>
                    <a:pt x="160" y="200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40" y="200"/>
                    <a:pt x="32" y="191"/>
                    <a:pt x="32" y="180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37"/>
                    <a:pt x="40" y="28"/>
                    <a:pt x="52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71" y="28"/>
                    <a:pt x="180" y="37"/>
                    <a:pt x="180" y="48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0" y="191"/>
                    <a:pt x="171" y="200"/>
                    <a:pt x="160" y="200"/>
                  </a:cubicBezTo>
                  <a:close/>
                  <a:moveTo>
                    <a:pt x="168" y="40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168" y="172"/>
                    <a:pt x="168" y="172"/>
                    <a:pt x="168" y="172"/>
                  </a:cubicBezTo>
                  <a:lnTo>
                    <a:pt x="168" y="40"/>
                  </a:lnTo>
                  <a:close/>
                  <a:moveTo>
                    <a:pt x="136" y="15"/>
                  </a:moveTo>
                  <a:cubicBezTo>
                    <a:pt x="148" y="15"/>
                    <a:pt x="148" y="15"/>
                    <a:pt x="148" y="15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36" y="15"/>
                  </a:lnTo>
                  <a:close/>
                  <a:moveTo>
                    <a:pt x="136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6" y="169"/>
                    <a:pt x="0" y="161"/>
                    <a:pt x="0" y="1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7" y="0"/>
                    <a:pt x="145" y="6"/>
                    <a:pt x="147" y="15"/>
                  </a:cubicBezTo>
                  <a:cubicBezTo>
                    <a:pt x="136" y="15"/>
                    <a:pt x="136" y="15"/>
                    <a:pt x="136" y="15"/>
                  </a:cubicBezTo>
                  <a:lnTo>
                    <a:pt x="136" y="1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1"/>
            <p:cNvSpPr>
              <a:spLocks noEditPoints="1"/>
            </p:cNvSpPr>
            <p:nvPr userDrawn="1"/>
          </p:nvSpPr>
          <p:spPr bwMode="auto">
            <a:xfrm rot="20847450">
              <a:off x="6557423" y="3248961"/>
              <a:ext cx="1026145" cy="965401"/>
            </a:xfrm>
            <a:custGeom>
              <a:avLst/>
              <a:gdLst>
                <a:gd name="T0" fmla="*/ 180 w 200"/>
                <a:gd name="T1" fmla="*/ 152 h 188"/>
                <a:gd name="T2" fmla="*/ 163 w 200"/>
                <a:gd name="T3" fmla="*/ 152 h 188"/>
                <a:gd name="T4" fmla="*/ 138 w 200"/>
                <a:gd name="T5" fmla="*/ 188 h 188"/>
                <a:gd name="T6" fmla="*/ 114 w 200"/>
                <a:gd name="T7" fmla="*/ 152 h 188"/>
                <a:gd name="T8" fmla="*/ 20 w 200"/>
                <a:gd name="T9" fmla="*/ 152 h 188"/>
                <a:gd name="T10" fmla="*/ 0 w 200"/>
                <a:gd name="T11" fmla="*/ 132 h 188"/>
                <a:gd name="T12" fmla="*/ 0 w 200"/>
                <a:gd name="T13" fmla="*/ 20 h 188"/>
                <a:gd name="T14" fmla="*/ 20 w 200"/>
                <a:gd name="T15" fmla="*/ 0 h 188"/>
                <a:gd name="T16" fmla="*/ 180 w 200"/>
                <a:gd name="T17" fmla="*/ 0 h 188"/>
                <a:gd name="T18" fmla="*/ 200 w 200"/>
                <a:gd name="T19" fmla="*/ 20 h 188"/>
                <a:gd name="T20" fmla="*/ 200 w 200"/>
                <a:gd name="T21" fmla="*/ 132 h 188"/>
                <a:gd name="T22" fmla="*/ 180 w 200"/>
                <a:gd name="T23" fmla="*/ 152 h 188"/>
                <a:gd name="T24" fmla="*/ 43 w 200"/>
                <a:gd name="T25" fmla="*/ 60 h 188"/>
                <a:gd name="T26" fmla="*/ 24 w 200"/>
                <a:gd name="T27" fmla="*/ 78 h 188"/>
                <a:gd name="T28" fmla="*/ 43 w 200"/>
                <a:gd name="T29" fmla="*/ 97 h 188"/>
                <a:gd name="T30" fmla="*/ 61 w 200"/>
                <a:gd name="T31" fmla="*/ 78 h 188"/>
                <a:gd name="T32" fmla="*/ 43 w 200"/>
                <a:gd name="T33" fmla="*/ 60 h 188"/>
                <a:gd name="T34" fmla="*/ 99 w 200"/>
                <a:gd name="T35" fmla="*/ 60 h 188"/>
                <a:gd name="T36" fmla="*/ 80 w 200"/>
                <a:gd name="T37" fmla="*/ 78 h 188"/>
                <a:gd name="T38" fmla="*/ 99 w 200"/>
                <a:gd name="T39" fmla="*/ 97 h 188"/>
                <a:gd name="T40" fmla="*/ 117 w 200"/>
                <a:gd name="T41" fmla="*/ 78 h 188"/>
                <a:gd name="T42" fmla="*/ 99 w 200"/>
                <a:gd name="T43" fmla="*/ 60 h 188"/>
                <a:gd name="T44" fmla="*/ 155 w 200"/>
                <a:gd name="T45" fmla="*/ 60 h 188"/>
                <a:gd name="T46" fmla="*/ 136 w 200"/>
                <a:gd name="T47" fmla="*/ 78 h 188"/>
                <a:gd name="T48" fmla="*/ 155 w 200"/>
                <a:gd name="T49" fmla="*/ 97 h 188"/>
                <a:gd name="T50" fmla="*/ 173 w 200"/>
                <a:gd name="T51" fmla="*/ 78 h 188"/>
                <a:gd name="T52" fmla="*/ 155 w 200"/>
                <a:gd name="T53" fmla="*/ 6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88">
                  <a:moveTo>
                    <a:pt x="180" y="152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8" y="152"/>
                    <a:pt x="0" y="143"/>
                    <a:pt x="0" y="1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43"/>
                    <a:pt x="191" y="152"/>
                    <a:pt x="180" y="152"/>
                  </a:cubicBezTo>
                  <a:close/>
                  <a:moveTo>
                    <a:pt x="43" y="60"/>
                  </a:moveTo>
                  <a:cubicBezTo>
                    <a:pt x="33" y="60"/>
                    <a:pt x="24" y="68"/>
                    <a:pt x="24" y="78"/>
                  </a:cubicBezTo>
                  <a:cubicBezTo>
                    <a:pt x="24" y="88"/>
                    <a:pt x="33" y="97"/>
                    <a:pt x="43" y="97"/>
                  </a:cubicBezTo>
                  <a:cubicBezTo>
                    <a:pt x="53" y="97"/>
                    <a:pt x="61" y="88"/>
                    <a:pt x="61" y="78"/>
                  </a:cubicBezTo>
                  <a:cubicBezTo>
                    <a:pt x="61" y="68"/>
                    <a:pt x="53" y="60"/>
                    <a:pt x="43" y="60"/>
                  </a:cubicBezTo>
                  <a:close/>
                  <a:moveTo>
                    <a:pt x="99" y="60"/>
                  </a:moveTo>
                  <a:cubicBezTo>
                    <a:pt x="89" y="60"/>
                    <a:pt x="80" y="68"/>
                    <a:pt x="80" y="78"/>
                  </a:cubicBezTo>
                  <a:cubicBezTo>
                    <a:pt x="80" y="88"/>
                    <a:pt x="89" y="97"/>
                    <a:pt x="99" y="97"/>
                  </a:cubicBezTo>
                  <a:cubicBezTo>
                    <a:pt x="109" y="97"/>
                    <a:pt x="117" y="88"/>
                    <a:pt x="117" y="78"/>
                  </a:cubicBezTo>
                  <a:cubicBezTo>
                    <a:pt x="117" y="68"/>
                    <a:pt x="109" y="60"/>
                    <a:pt x="99" y="60"/>
                  </a:cubicBezTo>
                  <a:close/>
                  <a:moveTo>
                    <a:pt x="155" y="60"/>
                  </a:moveTo>
                  <a:cubicBezTo>
                    <a:pt x="145" y="60"/>
                    <a:pt x="136" y="68"/>
                    <a:pt x="136" y="78"/>
                  </a:cubicBezTo>
                  <a:cubicBezTo>
                    <a:pt x="136" y="88"/>
                    <a:pt x="145" y="97"/>
                    <a:pt x="155" y="97"/>
                  </a:cubicBezTo>
                  <a:cubicBezTo>
                    <a:pt x="165" y="97"/>
                    <a:pt x="173" y="88"/>
                    <a:pt x="173" y="78"/>
                  </a:cubicBezTo>
                  <a:cubicBezTo>
                    <a:pt x="173" y="68"/>
                    <a:pt x="165" y="60"/>
                    <a:pt x="155" y="6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92"/>
            <p:cNvSpPr>
              <a:spLocks/>
            </p:cNvSpPr>
            <p:nvPr userDrawn="1"/>
          </p:nvSpPr>
          <p:spPr bwMode="auto">
            <a:xfrm>
              <a:off x="4428107" y="5047396"/>
              <a:ext cx="508000" cy="782638"/>
            </a:xfrm>
            <a:custGeom>
              <a:avLst/>
              <a:gdLst>
                <a:gd name="T0" fmla="*/ 79 w 135"/>
                <a:gd name="T1" fmla="*/ 0 h 208"/>
                <a:gd name="T2" fmla="*/ 60 w 135"/>
                <a:gd name="T3" fmla="*/ 0 h 208"/>
                <a:gd name="T4" fmla="*/ 60 w 135"/>
                <a:gd name="T5" fmla="*/ 141 h 208"/>
                <a:gd name="T6" fmla="*/ 2 w 135"/>
                <a:gd name="T7" fmla="*/ 168 h 208"/>
                <a:gd name="T8" fmla="*/ 7 w 135"/>
                <a:gd name="T9" fmla="*/ 188 h 208"/>
                <a:gd name="T10" fmla="*/ 80 w 135"/>
                <a:gd name="T11" fmla="*/ 176 h 208"/>
                <a:gd name="T12" fmla="*/ 88 w 135"/>
                <a:gd name="T13" fmla="*/ 136 h 208"/>
                <a:gd name="T14" fmla="*/ 88 w 135"/>
                <a:gd name="T15" fmla="*/ 51 h 208"/>
                <a:gd name="T16" fmla="*/ 114 w 135"/>
                <a:gd name="T17" fmla="*/ 81 h 208"/>
                <a:gd name="T18" fmla="*/ 110 w 135"/>
                <a:gd name="T19" fmla="*/ 112 h 208"/>
                <a:gd name="T20" fmla="*/ 108 w 135"/>
                <a:gd name="T21" fmla="*/ 118 h 208"/>
                <a:gd name="T22" fmla="*/ 122 w 135"/>
                <a:gd name="T23" fmla="*/ 107 h 208"/>
                <a:gd name="T24" fmla="*/ 127 w 135"/>
                <a:gd name="T25" fmla="*/ 90 h 208"/>
                <a:gd name="T26" fmla="*/ 79 w 135"/>
                <a:gd name="T2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208">
                  <a:moveTo>
                    <a:pt x="7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34" y="130"/>
                    <a:pt x="7" y="145"/>
                    <a:pt x="2" y="168"/>
                  </a:cubicBezTo>
                  <a:cubicBezTo>
                    <a:pt x="0" y="176"/>
                    <a:pt x="4" y="184"/>
                    <a:pt x="7" y="188"/>
                  </a:cubicBezTo>
                  <a:cubicBezTo>
                    <a:pt x="24" y="208"/>
                    <a:pt x="63" y="199"/>
                    <a:pt x="80" y="176"/>
                  </a:cubicBezTo>
                  <a:cubicBezTo>
                    <a:pt x="88" y="166"/>
                    <a:pt x="88" y="158"/>
                    <a:pt x="88" y="13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8" y="59"/>
                    <a:pt x="110" y="66"/>
                    <a:pt x="114" y="81"/>
                  </a:cubicBezTo>
                  <a:cubicBezTo>
                    <a:pt x="117" y="90"/>
                    <a:pt x="113" y="104"/>
                    <a:pt x="110" y="112"/>
                  </a:cubicBezTo>
                  <a:cubicBezTo>
                    <a:pt x="109" y="114"/>
                    <a:pt x="107" y="116"/>
                    <a:pt x="108" y="118"/>
                  </a:cubicBezTo>
                  <a:cubicBezTo>
                    <a:pt x="116" y="124"/>
                    <a:pt x="119" y="112"/>
                    <a:pt x="122" y="107"/>
                  </a:cubicBezTo>
                  <a:cubicBezTo>
                    <a:pt x="124" y="102"/>
                    <a:pt x="126" y="95"/>
                    <a:pt x="127" y="90"/>
                  </a:cubicBezTo>
                  <a:cubicBezTo>
                    <a:pt x="135" y="41"/>
                    <a:pt x="84" y="38"/>
                    <a:pt x="79" y="0"/>
                  </a:cubicBezTo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93"/>
            <p:cNvSpPr>
              <a:spLocks noEditPoints="1"/>
            </p:cNvSpPr>
            <p:nvPr userDrawn="1"/>
          </p:nvSpPr>
          <p:spPr bwMode="auto">
            <a:xfrm rot="582592">
              <a:off x="4693454" y="4201258"/>
              <a:ext cx="750888" cy="633413"/>
            </a:xfrm>
            <a:custGeom>
              <a:avLst/>
              <a:gdLst>
                <a:gd name="T0" fmla="*/ 109 w 200"/>
                <a:gd name="T1" fmla="*/ 146 h 168"/>
                <a:gd name="T2" fmla="*/ 55 w 200"/>
                <a:gd name="T3" fmla="*/ 168 h 168"/>
                <a:gd name="T4" fmla="*/ 0 w 200"/>
                <a:gd name="T5" fmla="*/ 23 h 168"/>
                <a:gd name="T6" fmla="*/ 109 w 200"/>
                <a:gd name="T7" fmla="*/ 23 h 168"/>
                <a:gd name="T8" fmla="*/ 191 w 200"/>
                <a:gd name="T9" fmla="*/ 31 h 168"/>
                <a:gd name="T10" fmla="*/ 200 w 200"/>
                <a:gd name="T11" fmla="*/ 138 h 168"/>
                <a:gd name="T12" fmla="*/ 176 w 200"/>
                <a:gd name="T13" fmla="*/ 138 h 168"/>
                <a:gd name="T14" fmla="*/ 184 w 200"/>
                <a:gd name="T15" fmla="*/ 130 h 168"/>
                <a:gd name="T16" fmla="*/ 176 w 200"/>
                <a:gd name="T17" fmla="*/ 138 h 168"/>
                <a:gd name="T18" fmla="*/ 168 w 200"/>
                <a:gd name="T19" fmla="*/ 138 h 168"/>
                <a:gd name="T20" fmla="*/ 160 w 200"/>
                <a:gd name="T21" fmla="*/ 130 h 168"/>
                <a:gd name="T22" fmla="*/ 144 w 200"/>
                <a:gd name="T23" fmla="*/ 138 h 168"/>
                <a:gd name="T24" fmla="*/ 152 w 200"/>
                <a:gd name="T25" fmla="*/ 130 h 168"/>
                <a:gd name="T26" fmla="*/ 144 w 200"/>
                <a:gd name="T27" fmla="*/ 138 h 168"/>
                <a:gd name="T28" fmla="*/ 136 w 200"/>
                <a:gd name="T29" fmla="*/ 138 h 168"/>
                <a:gd name="T30" fmla="*/ 128 w 200"/>
                <a:gd name="T31" fmla="*/ 130 h 168"/>
                <a:gd name="T32" fmla="*/ 112 w 200"/>
                <a:gd name="T33" fmla="*/ 138 h 168"/>
                <a:gd name="T34" fmla="*/ 120 w 200"/>
                <a:gd name="T35" fmla="*/ 130 h 168"/>
                <a:gd name="T36" fmla="*/ 112 w 200"/>
                <a:gd name="T37" fmla="*/ 138 h 168"/>
                <a:gd name="T38" fmla="*/ 112 w 200"/>
                <a:gd name="T39" fmla="*/ 38 h 168"/>
                <a:gd name="T40" fmla="*/ 120 w 200"/>
                <a:gd name="T41" fmla="*/ 46 h 168"/>
                <a:gd name="T42" fmla="*/ 124 w 200"/>
                <a:gd name="T43" fmla="*/ 54 h 168"/>
                <a:gd name="T44" fmla="*/ 108 w 200"/>
                <a:gd name="T45" fmla="*/ 123 h 168"/>
                <a:gd name="T46" fmla="*/ 124 w 200"/>
                <a:gd name="T47" fmla="*/ 54 h 168"/>
                <a:gd name="T48" fmla="*/ 128 w 200"/>
                <a:gd name="T49" fmla="*/ 38 h 168"/>
                <a:gd name="T50" fmla="*/ 136 w 200"/>
                <a:gd name="T51" fmla="*/ 46 h 168"/>
                <a:gd name="T52" fmla="*/ 152 w 200"/>
                <a:gd name="T53" fmla="*/ 38 h 168"/>
                <a:gd name="T54" fmla="*/ 144 w 200"/>
                <a:gd name="T55" fmla="*/ 46 h 168"/>
                <a:gd name="T56" fmla="*/ 152 w 200"/>
                <a:gd name="T57" fmla="*/ 38 h 168"/>
                <a:gd name="T58" fmla="*/ 160 w 200"/>
                <a:gd name="T59" fmla="*/ 38 h 168"/>
                <a:gd name="T60" fmla="*/ 168 w 200"/>
                <a:gd name="T61" fmla="*/ 46 h 168"/>
                <a:gd name="T62" fmla="*/ 184 w 200"/>
                <a:gd name="T63" fmla="*/ 38 h 168"/>
                <a:gd name="T64" fmla="*/ 176 w 200"/>
                <a:gd name="T65" fmla="*/ 46 h 168"/>
                <a:gd name="T66" fmla="*/ 184 w 200"/>
                <a:gd name="T67" fmla="*/ 38 h 168"/>
                <a:gd name="T68" fmla="*/ 132 w 200"/>
                <a:gd name="T69" fmla="*/ 54 h 168"/>
                <a:gd name="T70" fmla="*/ 188 w 200"/>
                <a:gd name="T71" fmla="*/ 123 h 168"/>
                <a:gd name="T72" fmla="*/ 55 w 200"/>
                <a:gd name="T73" fmla="*/ 23 h 168"/>
                <a:gd name="T74" fmla="*/ 55 w 200"/>
                <a:gd name="T75" fmla="*/ 0 h 168"/>
                <a:gd name="T76" fmla="*/ 55 w 200"/>
                <a:gd name="T77" fmla="*/ 23 h 168"/>
                <a:gd name="T78" fmla="*/ 40 w 200"/>
                <a:gd name="T79" fmla="*/ 10 h 168"/>
                <a:gd name="T80" fmla="*/ 70 w 200"/>
                <a:gd name="T81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191" y="146"/>
                  </a:moveTo>
                  <a:cubicBezTo>
                    <a:pt x="109" y="146"/>
                    <a:pt x="109" y="146"/>
                    <a:pt x="109" y="146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9" y="160"/>
                    <a:pt x="100" y="168"/>
                    <a:pt x="55" y="168"/>
                  </a:cubicBezTo>
                  <a:cubicBezTo>
                    <a:pt x="10" y="168"/>
                    <a:pt x="0" y="160"/>
                    <a:pt x="0" y="16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0" y="31"/>
                    <a:pt x="55" y="31"/>
                  </a:cubicBezTo>
                  <a:cubicBezTo>
                    <a:pt x="100" y="31"/>
                    <a:pt x="109" y="23"/>
                    <a:pt x="109" y="23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5" y="31"/>
                    <a:pt x="200" y="34"/>
                    <a:pt x="200" y="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42"/>
                    <a:pt x="195" y="146"/>
                    <a:pt x="191" y="146"/>
                  </a:cubicBezTo>
                  <a:close/>
                  <a:moveTo>
                    <a:pt x="176" y="138"/>
                  </a:moveTo>
                  <a:cubicBezTo>
                    <a:pt x="184" y="138"/>
                    <a:pt x="184" y="138"/>
                    <a:pt x="184" y="138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76" y="130"/>
                    <a:pt x="176" y="130"/>
                    <a:pt x="176" y="130"/>
                  </a:cubicBezTo>
                  <a:lnTo>
                    <a:pt x="176" y="138"/>
                  </a:lnTo>
                  <a:close/>
                  <a:moveTo>
                    <a:pt x="160" y="138"/>
                  </a:moveTo>
                  <a:cubicBezTo>
                    <a:pt x="168" y="138"/>
                    <a:pt x="168" y="138"/>
                    <a:pt x="168" y="138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0" y="130"/>
                    <a:pt x="160" y="130"/>
                    <a:pt x="160" y="130"/>
                  </a:cubicBezTo>
                  <a:lnTo>
                    <a:pt x="160" y="138"/>
                  </a:lnTo>
                  <a:close/>
                  <a:moveTo>
                    <a:pt x="144" y="13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4" y="130"/>
                    <a:pt x="144" y="130"/>
                    <a:pt x="144" y="130"/>
                  </a:cubicBezTo>
                  <a:lnTo>
                    <a:pt x="144" y="138"/>
                  </a:lnTo>
                  <a:close/>
                  <a:moveTo>
                    <a:pt x="128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28" y="130"/>
                    <a:pt x="128" y="130"/>
                    <a:pt x="128" y="130"/>
                  </a:cubicBezTo>
                  <a:lnTo>
                    <a:pt x="128" y="138"/>
                  </a:lnTo>
                  <a:close/>
                  <a:moveTo>
                    <a:pt x="112" y="138"/>
                  </a:moveTo>
                  <a:cubicBezTo>
                    <a:pt x="120" y="138"/>
                    <a:pt x="120" y="138"/>
                    <a:pt x="120" y="138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13" y="130"/>
                    <a:pt x="113" y="130"/>
                    <a:pt x="113" y="130"/>
                  </a:cubicBezTo>
                  <a:lnTo>
                    <a:pt x="112" y="138"/>
                  </a:lnTo>
                  <a:close/>
                  <a:moveTo>
                    <a:pt x="120" y="38"/>
                  </a:moveTo>
                  <a:cubicBezTo>
                    <a:pt x="112" y="38"/>
                    <a:pt x="112" y="38"/>
                    <a:pt x="112" y="38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20" y="46"/>
                    <a:pt x="120" y="46"/>
                    <a:pt x="120" y="46"/>
                  </a:cubicBezTo>
                  <a:lnTo>
                    <a:pt x="120" y="38"/>
                  </a:lnTo>
                  <a:close/>
                  <a:moveTo>
                    <a:pt x="124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4" y="123"/>
                    <a:pt x="124" y="123"/>
                    <a:pt x="124" y="123"/>
                  </a:cubicBezTo>
                  <a:lnTo>
                    <a:pt x="124" y="54"/>
                  </a:lnTo>
                  <a:close/>
                  <a:moveTo>
                    <a:pt x="136" y="38"/>
                  </a:moveTo>
                  <a:cubicBezTo>
                    <a:pt x="128" y="38"/>
                    <a:pt x="128" y="38"/>
                    <a:pt x="128" y="3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6" y="46"/>
                    <a:pt x="136" y="46"/>
                    <a:pt x="136" y="46"/>
                  </a:cubicBezTo>
                  <a:lnTo>
                    <a:pt x="136" y="38"/>
                  </a:lnTo>
                  <a:close/>
                  <a:moveTo>
                    <a:pt x="152" y="38"/>
                  </a:moveTo>
                  <a:cubicBezTo>
                    <a:pt x="144" y="38"/>
                    <a:pt x="144" y="38"/>
                    <a:pt x="144" y="3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38"/>
                  </a:lnTo>
                  <a:close/>
                  <a:moveTo>
                    <a:pt x="168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8" y="46"/>
                    <a:pt x="168" y="46"/>
                    <a:pt x="168" y="46"/>
                  </a:cubicBezTo>
                  <a:lnTo>
                    <a:pt x="168" y="38"/>
                  </a:lnTo>
                  <a:close/>
                  <a:moveTo>
                    <a:pt x="184" y="38"/>
                  </a:moveTo>
                  <a:cubicBezTo>
                    <a:pt x="176" y="38"/>
                    <a:pt x="176" y="38"/>
                    <a:pt x="176" y="38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84" y="46"/>
                    <a:pt x="184" y="46"/>
                    <a:pt x="184" y="46"/>
                  </a:cubicBezTo>
                  <a:lnTo>
                    <a:pt x="184" y="38"/>
                  </a:lnTo>
                  <a:close/>
                  <a:moveTo>
                    <a:pt x="188" y="54"/>
                  </a:moveTo>
                  <a:cubicBezTo>
                    <a:pt x="132" y="54"/>
                    <a:pt x="132" y="54"/>
                    <a:pt x="132" y="54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88" y="123"/>
                    <a:pt x="188" y="123"/>
                    <a:pt x="188" y="123"/>
                  </a:cubicBezTo>
                  <a:lnTo>
                    <a:pt x="188" y="54"/>
                  </a:lnTo>
                  <a:close/>
                  <a:moveTo>
                    <a:pt x="55" y="23"/>
                  </a:moveTo>
                  <a:cubicBezTo>
                    <a:pt x="26" y="23"/>
                    <a:pt x="0" y="18"/>
                    <a:pt x="0" y="12"/>
                  </a:cubicBezTo>
                  <a:cubicBezTo>
                    <a:pt x="0" y="6"/>
                    <a:pt x="26" y="0"/>
                    <a:pt x="55" y="0"/>
                  </a:cubicBezTo>
                  <a:cubicBezTo>
                    <a:pt x="84" y="0"/>
                    <a:pt x="109" y="6"/>
                    <a:pt x="109" y="12"/>
                  </a:cubicBezTo>
                  <a:cubicBezTo>
                    <a:pt x="109" y="18"/>
                    <a:pt x="84" y="23"/>
                    <a:pt x="55" y="23"/>
                  </a:cubicBezTo>
                  <a:close/>
                  <a:moveTo>
                    <a:pt x="55" y="5"/>
                  </a:moveTo>
                  <a:cubicBezTo>
                    <a:pt x="47" y="5"/>
                    <a:pt x="40" y="7"/>
                    <a:pt x="40" y="10"/>
                  </a:cubicBezTo>
                  <a:cubicBezTo>
                    <a:pt x="40" y="13"/>
                    <a:pt x="47" y="16"/>
                    <a:pt x="55" y="16"/>
                  </a:cubicBezTo>
                  <a:cubicBezTo>
                    <a:pt x="64" y="16"/>
                    <a:pt x="70" y="13"/>
                    <a:pt x="70" y="10"/>
                  </a:cubicBezTo>
                  <a:cubicBezTo>
                    <a:pt x="70" y="7"/>
                    <a:pt x="64" y="5"/>
                    <a:pt x="55" y="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 noEditPoints="1"/>
            </p:cNvSpPr>
            <p:nvPr userDrawn="1"/>
          </p:nvSpPr>
          <p:spPr bwMode="auto">
            <a:xfrm>
              <a:off x="8068497" y="2566910"/>
              <a:ext cx="899679" cy="863617"/>
            </a:xfrm>
            <a:custGeom>
              <a:avLst/>
              <a:gdLst>
                <a:gd name="T0" fmla="*/ 188 w 200"/>
                <a:gd name="T1" fmla="*/ 0 h 192"/>
                <a:gd name="T2" fmla="*/ 44 w 200"/>
                <a:gd name="T3" fmla="*/ 0 h 192"/>
                <a:gd name="T4" fmla="*/ 40 w 200"/>
                <a:gd name="T5" fmla="*/ 0 h 192"/>
                <a:gd name="T6" fmla="*/ 32 w 200"/>
                <a:gd name="T7" fmla="*/ 0 h 192"/>
                <a:gd name="T8" fmla="*/ 32 w 200"/>
                <a:gd name="T9" fmla="*/ 36 h 192"/>
                <a:gd name="T10" fmla="*/ 0 w 200"/>
                <a:gd name="T11" fmla="*/ 36 h 192"/>
                <a:gd name="T12" fmla="*/ 0 w 200"/>
                <a:gd name="T13" fmla="*/ 48 h 192"/>
                <a:gd name="T14" fmla="*/ 0 w 200"/>
                <a:gd name="T15" fmla="*/ 152 h 192"/>
                <a:gd name="T16" fmla="*/ 40 w 200"/>
                <a:gd name="T17" fmla="*/ 192 h 192"/>
                <a:gd name="T18" fmla="*/ 64 w 200"/>
                <a:gd name="T19" fmla="*/ 192 h 192"/>
                <a:gd name="T20" fmla="*/ 136 w 200"/>
                <a:gd name="T21" fmla="*/ 192 h 192"/>
                <a:gd name="T22" fmla="*/ 160 w 200"/>
                <a:gd name="T23" fmla="*/ 192 h 192"/>
                <a:gd name="T24" fmla="*/ 200 w 200"/>
                <a:gd name="T25" fmla="*/ 152 h 192"/>
                <a:gd name="T26" fmla="*/ 200 w 200"/>
                <a:gd name="T27" fmla="*/ 12 h 192"/>
                <a:gd name="T28" fmla="*/ 200 w 200"/>
                <a:gd name="T29" fmla="*/ 0 h 192"/>
                <a:gd name="T30" fmla="*/ 188 w 200"/>
                <a:gd name="T31" fmla="*/ 0 h 192"/>
                <a:gd name="T32" fmla="*/ 32 w 200"/>
                <a:gd name="T33" fmla="*/ 140 h 192"/>
                <a:gd name="T34" fmla="*/ 22 w 200"/>
                <a:gd name="T35" fmla="*/ 166 h 192"/>
                <a:gd name="T36" fmla="*/ 12 w 200"/>
                <a:gd name="T37" fmla="*/ 140 h 192"/>
                <a:gd name="T38" fmla="*/ 12 w 200"/>
                <a:gd name="T39" fmla="*/ 48 h 192"/>
                <a:gd name="T40" fmla="*/ 32 w 200"/>
                <a:gd name="T41" fmla="*/ 48 h 192"/>
                <a:gd name="T42" fmla="*/ 32 w 200"/>
                <a:gd name="T43" fmla="*/ 140 h 192"/>
                <a:gd name="T44" fmla="*/ 188 w 200"/>
                <a:gd name="T45" fmla="*/ 140 h 192"/>
                <a:gd name="T46" fmla="*/ 148 w 200"/>
                <a:gd name="T47" fmla="*/ 180 h 192"/>
                <a:gd name="T48" fmla="*/ 136 w 200"/>
                <a:gd name="T49" fmla="*/ 180 h 192"/>
                <a:gd name="T50" fmla="*/ 64 w 200"/>
                <a:gd name="T51" fmla="*/ 180 h 192"/>
                <a:gd name="T52" fmla="*/ 52 w 200"/>
                <a:gd name="T53" fmla="*/ 180 h 192"/>
                <a:gd name="T54" fmla="*/ 35 w 200"/>
                <a:gd name="T55" fmla="*/ 176 h 192"/>
                <a:gd name="T56" fmla="*/ 44 w 200"/>
                <a:gd name="T57" fmla="*/ 152 h 192"/>
                <a:gd name="T58" fmla="*/ 44 w 200"/>
                <a:gd name="T59" fmla="*/ 12 h 192"/>
                <a:gd name="T60" fmla="*/ 188 w 200"/>
                <a:gd name="T61" fmla="*/ 12 h 192"/>
                <a:gd name="T62" fmla="*/ 188 w 200"/>
                <a:gd name="T63" fmla="*/ 140 h 192"/>
                <a:gd name="T64" fmla="*/ 100 w 200"/>
                <a:gd name="T65" fmla="*/ 128 h 192"/>
                <a:gd name="T66" fmla="*/ 60 w 200"/>
                <a:gd name="T67" fmla="*/ 128 h 192"/>
                <a:gd name="T68" fmla="*/ 60 w 200"/>
                <a:gd name="T69" fmla="*/ 140 h 192"/>
                <a:gd name="T70" fmla="*/ 100 w 200"/>
                <a:gd name="T71" fmla="*/ 140 h 192"/>
                <a:gd name="T72" fmla="*/ 100 w 200"/>
                <a:gd name="T73" fmla="*/ 128 h 192"/>
                <a:gd name="T74" fmla="*/ 100 w 200"/>
                <a:gd name="T75" fmla="*/ 108 h 192"/>
                <a:gd name="T76" fmla="*/ 60 w 200"/>
                <a:gd name="T77" fmla="*/ 108 h 192"/>
                <a:gd name="T78" fmla="*/ 60 w 200"/>
                <a:gd name="T79" fmla="*/ 120 h 192"/>
                <a:gd name="T80" fmla="*/ 100 w 200"/>
                <a:gd name="T81" fmla="*/ 120 h 192"/>
                <a:gd name="T82" fmla="*/ 100 w 200"/>
                <a:gd name="T83" fmla="*/ 108 h 192"/>
                <a:gd name="T84" fmla="*/ 100 w 200"/>
                <a:gd name="T85" fmla="*/ 88 h 192"/>
                <a:gd name="T86" fmla="*/ 60 w 200"/>
                <a:gd name="T87" fmla="*/ 88 h 192"/>
                <a:gd name="T88" fmla="*/ 60 w 200"/>
                <a:gd name="T89" fmla="*/ 100 h 192"/>
                <a:gd name="T90" fmla="*/ 100 w 200"/>
                <a:gd name="T91" fmla="*/ 100 h 192"/>
                <a:gd name="T92" fmla="*/ 100 w 200"/>
                <a:gd name="T93" fmla="*/ 88 h 192"/>
                <a:gd name="T94" fmla="*/ 168 w 200"/>
                <a:gd name="T95" fmla="*/ 36 h 192"/>
                <a:gd name="T96" fmla="*/ 60 w 200"/>
                <a:gd name="T97" fmla="*/ 36 h 192"/>
                <a:gd name="T98" fmla="*/ 60 w 200"/>
                <a:gd name="T99" fmla="*/ 52 h 192"/>
                <a:gd name="T100" fmla="*/ 168 w 200"/>
                <a:gd name="T101" fmla="*/ 52 h 192"/>
                <a:gd name="T102" fmla="*/ 168 w 200"/>
                <a:gd name="T103" fmla="*/ 36 h 192"/>
                <a:gd name="T104" fmla="*/ 100 w 200"/>
                <a:gd name="T105" fmla="*/ 68 h 192"/>
                <a:gd name="T106" fmla="*/ 60 w 200"/>
                <a:gd name="T107" fmla="*/ 68 h 192"/>
                <a:gd name="T108" fmla="*/ 60 w 200"/>
                <a:gd name="T109" fmla="*/ 80 h 192"/>
                <a:gd name="T110" fmla="*/ 100 w 200"/>
                <a:gd name="T111" fmla="*/ 80 h 192"/>
                <a:gd name="T112" fmla="*/ 100 w 200"/>
                <a:gd name="T113" fmla="*/ 68 h 192"/>
                <a:gd name="T114" fmla="*/ 112 w 200"/>
                <a:gd name="T115" fmla="*/ 140 h 192"/>
                <a:gd name="T116" fmla="*/ 168 w 200"/>
                <a:gd name="T117" fmla="*/ 140 h 192"/>
                <a:gd name="T118" fmla="*/ 168 w 200"/>
                <a:gd name="T119" fmla="*/ 68 h 192"/>
                <a:gd name="T120" fmla="*/ 112 w 200"/>
                <a:gd name="T121" fmla="*/ 68 h 192"/>
                <a:gd name="T122" fmla="*/ 112 w 200"/>
                <a:gd name="T123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192">
                  <a:moveTo>
                    <a:pt x="18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4"/>
                    <a:pt x="17" y="192"/>
                    <a:pt x="4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82" y="192"/>
                    <a:pt x="200" y="174"/>
                    <a:pt x="200" y="15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188" y="0"/>
                  </a:lnTo>
                  <a:close/>
                  <a:moveTo>
                    <a:pt x="32" y="140"/>
                  </a:moveTo>
                  <a:cubicBezTo>
                    <a:pt x="32" y="150"/>
                    <a:pt x="28" y="159"/>
                    <a:pt x="22" y="166"/>
                  </a:cubicBezTo>
                  <a:cubicBezTo>
                    <a:pt x="15" y="159"/>
                    <a:pt x="12" y="150"/>
                    <a:pt x="12" y="140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32" y="140"/>
                  </a:lnTo>
                  <a:close/>
                  <a:moveTo>
                    <a:pt x="188" y="140"/>
                  </a:moveTo>
                  <a:cubicBezTo>
                    <a:pt x="188" y="162"/>
                    <a:pt x="170" y="180"/>
                    <a:pt x="148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46" y="180"/>
                    <a:pt x="40" y="178"/>
                    <a:pt x="35" y="176"/>
                  </a:cubicBezTo>
                  <a:cubicBezTo>
                    <a:pt x="40" y="169"/>
                    <a:pt x="44" y="161"/>
                    <a:pt x="44" y="15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188" y="12"/>
                    <a:pt x="188" y="12"/>
                    <a:pt x="188" y="12"/>
                  </a:cubicBezTo>
                  <a:lnTo>
                    <a:pt x="188" y="140"/>
                  </a:lnTo>
                  <a:close/>
                  <a:moveTo>
                    <a:pt x="100" y="128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28"/>
                  </a:lnTo>
                  <a:close/>
                  <a:moveTo>
                    <a:pt x="100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100" y="120"/>
                    <a:pt x="100" y="120"/>
                    <a:pt x="100" y="120"/>
                  </a:cubicBezTo>
                  <a:lnTo>
                    <a:pt x="100" y="108"/>
                  </a:lnTo>
                  <a:close/>
                  <a:moveTo>
                    <a:pt x="100" y="88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88"/>
                  </a:lnTo>
                  <a:close/>
                  <a:moveTo>
                    <a:pt x="168" y="36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168" y="52"/>
                    <a:pt x="168" y="52"/>
                    <a:pt x="168" y="52"/>
                  </a:cubicBezTo>
                  <a:lnTo>
                    <a:pt x="168" y="36"/>
                  </a:lnTo>
                  <a:close/>
                  <a:moveTo>
                    <a:pt x="10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100" y="80"/>
                    <a:pt x="100" y="80"/>
                    <a:pt x="100" y="80"/>
                  </a:cubicBezTo>
                  <a:lnTo>
                    <a:pt x="100" y="68"/>
                  </a:lnTo>
                  <a:close/>
                  <a:moveTo>
                    <a:pt x="112" y="140"/>
                  </a:moveTo>
                  <a:cubicBezTo>
                    <a:pt x="168" y="140"/>
                    <a:pt x="168" y="140"/>
                    <a:pt x="168" y="140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12" y="68"/>
                    <a:pt x="112" y="68"/>
                    <a:pt x="112" y="68"/>
                  </a:cubicBezTo>
                  <a:lnTo>
                    <a:pt x="112" y="14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 noEditPoints="1"/>
            </p:cNvSpPr>
            <p:nvPr userDrawn="1"/>
          </p:nvSpPr>
          <p:spPr bwMode="auto">
            <a:xfrm rot="3027353">
              <a:off x="5075440" y="6391806"/>
              <a:ext cx="466725" cy="752475"/>
            </a:xfrm>
            <a:custGeom>
              <a:avLst/>
              <a:gdLst>
                <a:gd name="T0" fmla="*/ 70 w 124"/>
                <a:gd name="T1" fmla="*/ 160 h 200"/>
                <a:gd name="T2" fmla="*/ 70 w 124"/>
                <a:gd name="T3" fmla="*/ 184 h 200"/>
                <a:gd name="T4" fmla="*/ 97 w 124"/>
                <a:gd name="T5" fmla="*/ 184 h 200"/>
                <a:gd name="T6" fmla="*/ 97 w 124"/>
                <a:gd name="T7" fmla="*/ 200 h 200"/>
                <a:gd name="T8" fmla="*/ 25 w 124"/>
                <a:gd name="T9" fmla="*/ 200 h 200"/>
                <a:gd name="T10" fmla="*/ 25 w 124"/>
                <a:gd name="T11" fmla="*/ 184 h 200"/>
                <a:gd name="T12" fmla="*/ 53 w 124"/>
                <a:gd name="T13" fmla="*/ 184 h 200"/>
                <a:gd name="T14" fmla="*/ 53 w 124"/>
                <a:gd name="T15" fmla="*/ 160 h 200"/>
                <a:gd name="T16" fmla="*/ 0 w 124"/>
                <a:gd name="T17" fmla="*/ 98 h 200"/>
                <a:gd name="T18" fmla="*/ 0 w 124"/>
                <a:gd name="T19" fmla="*/ 76 h 200"/>
                <a:gd name="T20" fmla="*/ 17 w 124"/>
                <a:gd name="T21" fmla="*/ 76 h 200"/>
                <a:gd name="T22" fmla="*/ 17 w 124"/>
                <a:gd name="T23" fmla="*/ 98 h 200"/>
                <a:gd name="T24" fmla="*/ 30 w 124"/>
                <a:gd name="T25" fmla="*/ 130 h 200"/>
                <a:gd name="T26" fmla="*/ 62 w 124"/>
                <a:gd name="T27" fmla="*/ 144 h 200"/>
                <a:gd name="T28" fmla="*/ 94 w 124"/>
                <a:gd name="T29" fmla="*/ 130 h 200"/>
                <a:gd name="T30" fmla="*/ 105 w 124"/>
                <a:gd name="T31" fmla="*/ 98 h 200"/>
                <a:gd name="T32" fmla="*/ 105 w 124"/>
                <a:gd name="T33" fmla="*/ 76 h 200"/>
                <a:gd name="T34" fmla="*/ 124 w 124"/>
                <a:gd name="T35" fmla="*/ 76 h 200"/>
                <a:gd name="T36" fmla="*/ 124 w 124"/>
                <a:gd name="T37" fmla="*/ 98 h 200"/>
                <a:gd name="T38" fmla="*/ 70 w 124"/>
                <a:gd name="T39" fmla="*/ 160 h 200"/>
                <a:gd name="T40" fmla="*/ 63 w 124"/>
                <a:gd name="T41" fmla="*/ 132 h 200"/>
                <a:gd name="T42" fmla="*/ 29 w 124"/>
                <a:gd name="T43" fmla="*/ 97 h 200"/>
                <a:gd name="T44" fmla="*/ 29 w 124"/>
                <a:gd name="T45" fmla="*/ 88 h 200"/>
                <a:gd name="T46" fmla="*/ 77 w 124"/>
                <a:gd name="T47" fmla="*/ 88 h 200"/>
                <a:gd name="T48" fmla="*/ 77 w 124"/>
                <a:gd name="T49" fmla="*/ 80 h 200"/>
                <a:gd name="T50" fmla="*/ 29 w 124"/>
                <a:gd name="T51" fmla="*/ 80 h 200"/>
                <a:gd name="T52" fmla="*/ 29 w 124"/>
                <a:gd name="T53" fmla="*/ 64 h 200"/>
                <a:gd name="T54" fmla="*/ 77 w 124"/>
                <a:gd name="T55" fmla="*/ 64 h 200"/>
                <a:gd name="T56" fmla="*/ 77 w 124"/>
                <a:gd name="T57" fmla="*/ 56 h 200"/>
                <a:gd name="T58" fmla="*/ 29 w 124"/>
                <a:gd name="T59" fmla="*/ 56 h 200"/>
                <a:gd name="T60" fmla="*/ 29 w 124"/>
                <a:gd name="T61" fmla="*/ 44 h 200"/>
                <a:gd name="T62" fmla="*/ 77 w 124"/>
                <a:gd name="T63" fmla="*/ 44 h 200"/>
                <a:gd name="T64" fmla="*/ 77 w 124"/>
                <a:gd name="T65" fmla="*/ 36 h 200"/>
                <a:gd name="T66" fmla="*/ 29 w 124"/>
                <a:gd name="T67" fmla="*/ 36 h 200"/>
                <a:gd name="T68" fmla="*/ 63 w 124"/>
                <a:gd name="T69" fmla="*/ 0 h 200"/>
                <a:gd name="T70" fmla="*/ 97 w 124"/>
                <a:gd name="T71" fmla="*/ 36 h 200"/>
                <a:gd name="T72" fmla="*/ 97 w 124"/>
                <a:gd name="T73" fmla="*/ 97 h 200"/>
                <a:gd name="T74" fmla="*/ 63 w 124"/>
                <a:gd name="T75" fmla="*/ 13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200">
                  <a:moveTo>
                    <a:pt x="70" y="160"/>
                  </a:moveTo>
                  <a:cubicBezTo>
                    <a:pt x="70" y="184"/>
                    <a:pt x="70" y="184"/>
                    <a:pt x="70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23" y="156"/>
                    <a:pt x="0" y="130"/>
                    <a:pt x="0" y="9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1"/>
                    <a:pt x="22" y="122"/>
                    <a:pt x="30" y="130"/>
                  </a:cubicBezTo>
                  <a:cubicBezTo>
                    <a:pt x="38" y="139"/>
                    <a:pt x="49" y="144"/>
                    <a:pt x="62" y="144"/>
                  </a:cubicBezTo>
                  <a:cubicBezTo>
                    <a:pt x="75" y="144"/>
                    <a:pt x="86" y="139"/>
                    <a:pt x="94" y="130"/>
                  </a:cubicBezTo>
                  <a:cubicBezTo>
                    <a:pt x="102" y="122"/>
                    <a:pt x="105" y="111"/>
                    <a:pt x="105" y="9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130"/>
                    <a:pt x="100" y="156"/>
                    <a:pt x="70" y="160"/>
                  </a:cubicBezTo>
                  <a:close/>
                  <a:moveTo>
                    <a:pt x="63" y="132"/>
                  </a:moveTo>
                  <a:cubicBezTo>
                    <a:pt x="45" y="132"/>
                    <a:pt x="29" y="116"/>
                    <a:pt x="29" y="9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17"/>
                    <a:pt x="46" y="0"/>
                    <a:pt x="63" y="0"/>
                  </a:cubicBezTo>
                  <a:cubicBezTo>
                    <a:pt x="82" y="0"/>
                    <a:pt x="97" y="16"/>
                    <a:pt x="97" y="3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116"/>
                    <a:pt x="82" y="132"/>
                    <a:pt x="63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02"/>
            <p:cNvSpPr>
              <a:spLocks noEditPoints="1"/>
            </p:cNvSpPr>
            <p:nvPr userDrawn="1"/>
          </p:nvSpPr>
          <p:spPr bwMode="auto">
            <a:xfrm rot="2445294">
              <a:off x="6285605" y="2260826"/>
              <a:ext cx="800036" cy="801727"/>
            </a:xfrm>
            <a:custGeom>
              <a:avLst/>
              <a:gdLst>
                <a:gd name="T0" fmla="*/ 176 w 200"/>
                <a:gd name="T1" fmla="*/ 0 h 200"/>
                <a:gd name="T2" fmla="*/ 24 w 200"/>
                <a:gd name="T3" fmla="*/ 0 h 200"/>
                <a:gd name="T4" fmla="*/ 0 w 200"/>
                <a:gd name="T5" fmla="*/ 24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4 h 200"/>
                <a:gd name="T12" fmla="*/ 176 w 200"/>
                <a:gd name="T13" fmla="*/ 0 h 200"/>
                <a:gd name="T14" fmla="*/ 116 w 200"/>
                <a:gd name="T15" fmla="*/ 16 h 200"/>
                <a:gd name="T16" fmla="*/ 128 w 200"/>
                <a:gd name="T17" fmla="*/ 28 h 200"/>
                <a:gd name="T18" fmla="*/ 116 w 200"/>
                <a:gd name="T19" fmla="*/ 40 h 200"/>
                <a:gd name="T20" fmla="*/ 104 w 200"/>
                <a:gd name="T21" fmla="*/ 28 h 200"/>
                <a:gd name="T22" fmla="*/ 116 w 200"/>
                <a:gd name="T23" fmla="*/ 16 h 200"/>
                <a:gd name="T24" fmla="*/ 76 w 200"/>
                <a:gd name="T25" fmla="*/ 16 h 200"/>
                <a:gd name="T26" fmla="*/ 88 w 200"/>
                <a:gd name="T27" fmla="*/ 28 h 200"/>
                <a:gd name="T28" fmla="*/ 76 w 200"/>
                <a:gd name="T29" fmla="*/ 40 h 200"/>
                <a:gd name="T30" fmla="*/ 64 w 200"/>
                <a:gd name="T31" fmla="*/ 28 h 200"/>
                <a:gd name="T32" fmla="*/ 76 w 200"/>
                <a:gd name="T33" fmla="*/ 16 h 200"/>
                <a:gd name="T34" fmla="*/ 36 w 200"/>
                <a:gd name="T35" fmla="*/ 16 h 200"/>
                <a:gd name="T36" fmla="*/ 48 w 200"/>
                <a:gd name="T37" fmla="*/ 28 h 200"/>
                <a:gd name="T38" fmla="*/ 36 w 200"/>
                <a:gd name="T39" fmla="*/ 40 h 200"/>
                <a:gd name="T40" fmla="*/ 24 w 200"/>
                <a:gd name="T41" fmla="*/ 28 h 200"/>
                <a:gd name="T42" fmla="*/ 36 w 200"/>
                <a:gd name="T43" fmla="*/ 16 h 200"/>
                <a:gd name="T44" fmla="*/ 184 w 200"/>
                <a:gd name="T45" fmla="*/ 184 h 200"/>
                <a:gd name="T46" fmla="*/ 16 w 200"/>
                <a:gd name="T47" fmla="*/ 184 h 200"/>
                <a:gd name="T48" fmla="*/ 16 w 200"/>
                <a:gd name="T49" fmla="*/ 56 h 200"/>
                <a:gd name="T50" fmla="*/ 184 w 200"/>
                <a:gd name="T51" fmla="*/ 56 h 200"/>
                <a:gd name="T52" fmla="*/ 184 w 200"/>
                <a:gd name="T53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200">
                  <a:moveTo>
                    <a:pt x="1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200" y="11"/>
                    <a:pt x="189" y="0"/>
                    <a:pt x="176" y="0"/>
                  </a:cubicBezTo>
                  <a:close/>
                  <a:moveTo>
                    <a:pt x="116" y="16"/>
                  </a:moveTo>
                  <a:cubicBezTo>
                    <a:pt x="123" y="16"/>
                    <a:pt x="128" y="22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0" y="40"/>
                    <a:pt x="104" y="35"/>
                    <a:pt x="104" y="28"/>
                  </a:cubicBezTo>
                  <a:cubicBezTo>
                    <a:pt x="104" y="22"/>
                    <a:pt x="110" y="16"/>
                    <a:pt x="116" y="16"/>
                  </a:cubicBezTo>
                  <a:close/>
                  <a:moveTo>
                    <a:pt x="76" y="16"/>
                  </a:moveTo>
                  <a:cubicBezTo>
                    <a:pt x="83" y="16"/>
                    <a:pt x="88" y="22"/>
                    <a:pt x="88" y="28"/>
                  </a:cubicBezTo>
                  <a:cubicBezTo>
                    <a:pt x="88" y="35"/>
                    <a:pt x="83" y="40"/>
                    <a:pt x="76" y="40"/>
                  </a:cubicBezTo>
                  <a:cubicBezTo>
                    <a:pt x="70" y="40"/>
                    <a:pt x="64" y="35"/>
                    <a:pt x="64" y="28"/>
                  </a:cubicBezTo>
                  <a:cubicBezTo>
                    <a:pt x="64" y="22"/>
                    <a:pt x="70" y="16"/>
                    <a:pt x="76" y="16"/>
                  </a:cubicBezTo>
                  <a:close/>
                  <a:moveTo>
                    <a:pt x="36" y="16"/>
                  </a:moveTo>
                  <a:cubicBezTo>
                    <a:pt x="43" y="16"/>
                    <a:pt x="48" y="22"/>
                    <a:pt x="48" y="28"/>
                  </a:cubicBezTo>
                  <a:cubicBezTo>
                    <a:pt x="48" y="35"/>
                    <a:pt x="43" y="40"/>
                    <a:pt x="36" y="40"/>
                  </a:cubicBezTo>
                  <a:cubicBezTo>
                    <a:pt x="30" y="40"/>
                    <a:pt x="24" y="35"/>
                    <a:pt x="24" y="28"/>
                  </a:cubicBezTo>
                  <a:cubicBezTo>
                    <a:pt x="24" y="22"/>
                    <a:pt x="30" y="16"/>
                    <a:pt x="36" y="16"/>
                  </a:cubicBezTo>
                  <a:close/>
                  <a:moveTo>
                    <a:pt x="184" y="184"/>
                  </a:moveTo>
                  <a:cubicBezTo>
                    <a:pt x="16" y="184"/>
                    <a:pt x="16" y="184"/>
                    <a:pt x="16" y="18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4" y="56"/>
                    <a:pt x="184" y="56"/>
                    <a:pt x="184" y="56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6"/>
            <p:cNvSpPr>
              <a:spLocks noEditPoints="1"/>
            </p:cNvSpPr>
            <p:nvPr userDrawn="1"/>
          </p:nvSpPr>
          <p:spPr bwMode="auto">
            <a:xfrm rot="19431964">
              <a:off x="7399053" y="2244681"/>
              <a:ext cx="390525" cy="752475"/>
            </a:xfrm>
            <a:custGeom>
              <a:avLst/>
              <a:gdLst>
                <a:gd name="T0" fmla="*/ 87 w 104"/>
                <a:gd name="T1" fmla="*/ 0 h 200"/>
                <a:gd name="T2" fmla="*/ 16 w 104"/>
                <a:gd name="T3" fmla="*/ 0 h 200"/>
                <a:gd name="T4" fmla="*/ 0 w 104"/>
                <a:gd name="T5" fmla="*/ 17 h 200"/>
                <a:gd name="T6" fmla="*/ 0 w 104"/>
                <a:gd name="T7" fmla="*/ 183 h 200"/>
                <a:gd name="T8" fmla="*/ 16 w 104"/>
                <a:gd name="T9" fmla="*/ 200 h 200"/>
                <a:gd name="T10" fmla="*/ 87 w 104"/>
                <a:gd name="T11" fmla="*/ 200 h 200"/>
                <a:gd name="T12" fmla="*/ 104 w 104"/>
                <a:gd name="T13" fmla="*/ 183 h 200"/>
                <a:gd name="T14" fmla="*/ 104 w 104"/>
                <a:gd name="T15" fmla="*/ 17 h 200"/>
                <a:gd name="T16" fmla="*/ 87 w 104"/>
                <a:gd name="T17" fmla="*/ 0 h 200"/>
                <a:gd name="T18" fmla="*/ 43 w 104"/>
                <a:gd name="T19" fmla="*/ 13 h 200"/>
                <a:gd name="T20" fmla="*/ 63 w 104"/>
                <a:gd name="T21" fmla="*/ 13 h 200"/>
                <a:gd name="T22" fmla="*/ 66 w 104"/>
                <a:gd name="T23" fmla="*/ 17 h 200"/>
                <a:gd name="T24" fmla="*/ 63 w 104"/>
                <a:gd name="T25" fmla="*/ 20 h 200"/>
                <a:gd name="T26" fmla="*/ 43 w 104"/>
                <a:gd name="T27" fmla="*/ 20 h 200"/>
                <a:gd name="T28" fmla="*/ 40 w 104"/>
                <a:gd name="T29" fmla="*/ 17 h 200"/>
                <a:gd name="T30" fmla="*/ 43 w 104"/>
                <a:gd name="T31" fmla="*/ 13 h 200"/>
                <a:gd name="T32" fmla="*/ 53 w 104"/>
                <a:gd name="T33" fmla="*/ 193 h 200"/>
                <a:gd name="T34" fmla="*/ 43 w 104"/>
                <a:gd name="T35" fmla="*/ 183 h 200"/>
                <a:gd name="T36" fmla="*/ 53 w 104"/>
                <a:gd name="T37" fmla="*/ 173 h 200"/>
                <a:gd name="T38" fmla="*/ 63 w 104"/>
                <a:gd name="T39" fmla="*/ 183 h 200"/>
                <a:gd name="T40" fmla="*/ 53 w 104"/>
                <a:gd name="T41" fmla="*/ 193 h 200"/>
                <a:gd name="T42" fmla="*/ 96 w 104"/>
                <a:gd name="T43" fmla="*/ 164 h 200"/>
                <a:gd name="T44" fmla="*/ 8 w 104"/>
                <a:gd name="T45" fmla="*/ 164 h 200"/>
                <a:gd name="T46" fmla="*/ 8 w 104"/>
                <a:gd name="T47" fmla="*/ 32 h 200"/>
                <a:gd name="T48" fmla="*/ 96 w 104"/>
                <a:gd name="T49" fmla="*/ 32 h 200"/>
                <a:gd name="T50" fmla="*/ 96 w 104"/>
                <a:gd name="T5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200">
                  <a:moveTo>
                    <a:pt x="8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200"/>
                    <a:pt x="16" y="200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96" y="200"/>
                    <a:pt x="104" y="192"/>
                    <a:pt x="104" y="183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8"/>
                    <a:pt x="96" y="0"/>
                    <a:pt x="87" y="0"/>
                  </a:cubicBezTo>
                  <a:moveTo>
                    <a:pt x="4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5" y="13"/>
                    <a:pt x="66" y="15"/>
                    <a:pt x="66" y="17"/>
                  </a:cubicBezTo>
                  <a:cubicBezTo>
                    <a:pt x="66" y="19"/>
                    <a:pt x="65" y="20"/>
                    <a:pt x="6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0"/>
                    <a:pt x="40" y="19"/>
                    <a:pt x="40" y="17"/>
                  </a:cubicBezTo>
                  <a:cubicBezTo>
                    <a:pt x="40" y="15"/>
                    <a:pt x="41" y="13"/>
                    <a:pt x="43" y="13"/>
                  </a:cubicBezTo>
                  <a:moveTo>
                    <a:pt x="53" y="193"/>
                  </a:moveTo>
                  <a:cubicBezTo>
                    <a:pt x="47" y="193"/>
                    <a:pt x="43" y="189"/>
                    <a:pt x="43" y="183"/>
                  </a:cubicBezTo>
                  <a:cubicBezTo>
                    <a:pt x="43" y="178"/>
                    <a:pt x="47" y="173"/>
                    <a:pt x="53" y="173"/>
                  </a:cubicBezTo>
                  <a:cubicBezTo>
                    <a:pt x="58" y="173"/>
                    <a:pt x="63" y="178"/>
                    <a:pt x="63" y="183"/>
                  </a:cubicBezTo>
                  <a:cubicBezTo>
                    <a:pt x="63" y="189"/>
                    <a:pt x="58" y="193"/>
                    <a:pt x="53" y="193"/>
                  </a:cubicBezTo>
                  <a:moveTo>
                    <a:pt x="96" y="164"/>
                  </a:moveTo>
                  <a:cubicBezTo>
                    <a:pt x="8" y="164"/>
                    <a:pt x="8" y="164"/>
                    <a:pt x="8" y="16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6" y="32"/>
                    <a:pt x="96" y="32"/>
                    <a:pt x="96" y="32"/>
                  </a:cubicBezTo>
                  <a:lnTo>
                    <a:pt x="96" y="16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8"/>
            <p:cNvSpPr>
              <a:spLocks noEditPoints="1"/>
            </p:cNvSpPr>
            <p:nvPr userDrawn="1"/>
          </p:nvSpPr>
          <p:spPr bwMode="auto">
            <a:xfrm rot="20655417">
              <a:off x="5679031" y="4053775"/>
              <a:ext cx="720725" cy="708025"/>
            </a:xfrm>
            <a:custGeom>
              <a:avLst/>
              <a:gdLst>
                <a:gd name="T0" fmla="*/ 123 w 192"/>
                <a:gd name="T1" fmla="*/ 175 h 188"/>
                <a:gd name="T2" fmla="*/ 123 w 192"/>
                <a:gd name="T3" fmla="*/ 148 h 188"/>
                <a:gd name="T4" fmla="*/ 68 w 192"/>
                <a:gd name="T5" fmla="*/ 149 h 188"/>
                <a:gd name="T6" fmla="*/ 68 w 192"/>
                <a:gd name="T7" fmla="*/ 176 h 188"/>
                <a:gd name="T8" fmla="*/ 56 w 192"/>
                <a:gd name="T9" fmla="*/ 182 h 188"/>
                <a:gd name="T10" fmla="*/ 60 w 192"/>
                <a:gd name="T11" fmla="*/ 188 h 188"/>
                <a:gd name="T12" fmla="*/ 130 w 192"/>
                <a:gd name="T13" fmla="*/ 188 h 188"/>
                <a:gd name="T14" fmla="*/ 135 w 192"/>
                <a:gd name="T15" fmla="*/ 183 h 188"/>
                <a:gd name="T16" fmla="*/ 123 w 192"/>
                <a:gd name="T17" fmla="*/ 175 h 188"/>
                <a:gd name="T18" fmla="*/ 173 w 192"/>
                <a:gd name="T19" fmla="*/ 0 h 188"/>
                <a:gd name="T20" fmla="*/ 18 w 192"/>
                <a:gd name="T21" fmla="*/ 0 h 188"/>
                <a:gd name="T22" fmla="*/ 0 w 192"/>
                <a:gd name="T23" fmla="*/ 19 h 188"/>
                <a:gd name="T24" fmla="*/ 0 w 192"/>
                <a:gd name="T25" fmla="*/ 126 h 188"/>
                <a:gd name="T26" fmla="*/ 18 w 192"/>
                <a:gd name="T27" fmla="*/ 144 h 188"/>
                <a:gd name="T28" fmla="*/ 173 w 192"/>
                <a:gd name="T29" fmla="*/ 144 h 188"/>
                <a:gd name="T30" fmla="*/ 192 w 192"/>
                <a:gd name="T31" fmla="*/ 126 h 188"/>
                <a:gd name="T32" fmla="*/ 192 w 192"/>
                <a:gd name="T33" fmla="*/ 19 h 188"/>
                <a:gd name="T34" fmla="*/ 173 w 192"/>
                <a:gd name="T35" fmla="*/ 0 h 188"/>
                <a:gd name="T36" fmla="*/ 180 w 192"/>
                <a:gd name="T37" fmla="*/ 100 h 188"/>
                <a:gd name="T38" fmla="*/ 167 w 192"/>
                <a:gd name="T39" fmla="*/ 112 h 188"/>
                <a:gd name="T40" fmla="*/ 24 w 192"/>
                <a:gd name="T41" fmla="*/ 112 h 188"/>
                <a:gd name="T42" fmla="*/ 11 w 192"/>
                <a:gd name="T43" fmla="*/ 100 h 188"/>
                <a:gd name="T44" fmla="*/ 11 w 192"/>
                <a:gd name="T45" fmla="*/ 25 h 188"/>
                <a:gd name="T46" fmla="*/ 24 w 192"/>
                <a:gd name="T47" fmla="*/ 12 h 188"/>
                <a:gd name="T48" fmla="*/ 167 w 192"/>
                <a:gd name="T49" fmla="*/ 12 h 188"/>
                <a:gd name="T50" fmla="*/ 180 w 192"/>
                <a:gd name="T51" fmla="*/ 25 h 188"/>
                <a:gd name="T52" fmla="*/ 180 w 192"/>
                <a:gd name="T53" fmla="*/ 10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88">
                  <a:moveTo>
                    <a:pt x="123" y="175"/>
                  </a:moveTo>
                  <a:cubicBezTo>
                    <a:pt x="123" y="148"/>
                    <a:pt x="123" y="148"/>
                    <a:pt x="123" y="148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2"/>
                    <a:pt x="53" y="188"/>
                    <a:pt x="6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8" y="185"/>
                    <a:pt x="135" y="183"/>
                  </a:cubicBezTo>
                  <a:cubicBezTo>
                    <a:pt x="133" y="180"/>
                    <a:pt x="123" y="175"/>
                    <a:pt x="123" y="175"/>
                  </a:cubicBezTo>
                  <a:close/>
                  <a:moveTo>
                    <a:pt x="17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6"/>
                    <a:pt x="8" y="144"/>
                    <a:pt x="18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83" y="144"/>
                    <a:pt x="192" y="136"/>
                    <a:pt x="192" y="12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92" y="9"/>
                    <a:pt x="183" y="0"/>
                    <a:pt x="173" y="0"/>
                  </a:cubicBezTo>
                  <a:close/>
                  <a:moveTo>
                    <a:pt x="180" y="100"/>
                  </a:moveTo>
                  <a:cubicBezTo>
                    <a:pt x="180" y="107"/>
                    <a:pt x="174" y="112"/>
                    <a:pt x="167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7" y="112"/>
                    <a:pt x="11" y="107"/>
                    <a:pt x="11" y="10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8"/>
                    <a:pt x="17" y="12"/>
                    <a:pt x="24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4" y="12"/>
                    <a:pt x="180" y="18"/>
                    <a:pt x="180" y="25"/>
                  </a:cubicBezTo>
                  <a:lnTo>
                    <a:pt x="180" y="10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0"/>
            <p:cNvSpPr>
              <a:spLocks noEditPoints="1"/>
            </p:cNvSpPr>
            <p:nvPr userDrawn="1"/>
          </p:nvSpPr>
          <p:spPr bwMode="auto">
            <a:xfrm rot="20200010">
              <a:off x="5354529" y="1467629"/>
              <a:ext cx="750888" cy="738188"/>
            </a:xfrm>
            <a:custGeom>
              <a:avLst/>
              <a:gdLst>
                <a:gd name="T0" fmla="*/ 69 w 473"/>
                <a:gd name="T1" fmla="*/ 181 h 465"/>
                <a:gd name="T2" fmla="*/ 10 w 473"/>
                <a:gd name="T3" fmla="*/ 121 h 465"/>
                <a:gd name="T4" fmla="*/ 10 w 473"/>
                <a:gd name="T5" fmla="*/ 240 h 465"/>
                <a:gd name="T6" fmla="*/ 69 w 473"/>
                <a:gd name="T7" fmla="*/ 181 h 465"/>
                <a:gd name="T8" fmla="*/ 464 w 473"/>
                <a:gd name="T9" fmla="*/ 98 h 465"/>
                <a:gd name="T10" fmla="*/ 445 w 473"/>
                <a:gd name="T11" fmla="*/ 0 h 465"/>
                <a:gd name="T12" fmla="*/ 0 w 473"/>
                <a:gd name="T13" fmla="*/ 81 h 465"/>
                <a:gd name="T14" fmla="*/ 85 w 473"/>
                <a:gd name="T15" fmla="*/ 166 h 465"/>
                <a:gd name="T16" fmla="*/ 464 w 473"/>
                <a:gd name="T17" fmla="*/ 98 h 465"/>
                <a:gd name="T18" fmla="*/ 414 w 473"/>
                <a:gd name="T19" fmla="*/ 24 h 465"/>
                <a:gd name="T20" fmla="*/ 440 w 473"/>
                <a:gd name="T21" fmla="*/ 67 h 465"/>
                <a:gd name="T22" fmla="*/ 443 w 473"/>
                <a:gd name="T23" fmla="*/ 83 h 465"/>
                <a:gd name="T24" fmla="*/ 388 w 473"/>
                <a:gd name="T25" fmla="*/ 93 h 465"/>
                <a:gd name="T26" fmla="*/ 355 w 473"/>
                <a:gd name="T27" fmla="*/ 36 h 465"/>
                <a:gd name="T28" fmla="*/ 414 w 473"/>
                <a:gd name="T29" fmla="*/ 24 h 465"/>
                <a:gd name="T30" fmla="*/ 291 w 473"/>
                <a:gd name="T31" fmla="*/ 45 h 465"/>
                <a:gd name="T32" fmla="*/ 324 w 473"/>
                <a:gd name="T33" fmla="*/ 105 h 465"/>
                <a:gd name="T34" fmla="*/ 265 w 473"/>
                <a:gd name="T35" fmla="*/ 117 h 465"/>
                <a:gd name="T36" fmla="*/ 232 w 473"/>
                <a:gd name="T37" fmla="*/ 57 h 465"/>
                <a:gd name="T38" fmla="*/ 291 w 473"/>
                <a:gd name="T39" fmla="*/ 45 h 465"/>
                <a:gd name="T40" fmla="*/ 171 w 473"/>
                <a:gd name="T41" fmla="*/ 69 h 465"/>
                <a:gd name="T42" fmla="*/ 204 w 473"/>
                <a:gd name="T43" fmla="*/ 126 h 465"/>
                <a:gd name="T44" fmla="*/ 144 w 473"/>
                <a:gd name="T45" fmla="*/ 138 h 465"/>
                <a:gd name="T46" fmla="*/ 109 w 473"/>
                <a:gd name="T47" fmla="*/ 79 h 465"/>
                <a:gd name="T48" fmla="*/ 171 w 473"/>
                <a:gd name="T49" fmla="*/ 69 h 465"/>
                <a:gd name="T50" fmla="*/ 97 w 473"/>
                <a:gd name="T51" fmla="*/ 181 h 465"/>
                <a:gd name="T52" fmla="*/ 10 w 473"/>
                <a:gd name="T53" fmla="*/ 268 h 465"/>
                <a:gd name="T54" fmla="*/ 10 w 473"/>
                <a:gd name="T55" fmla="*/ 465 h 465"/>
                <a:gd name="T56" fmla="*/ 473 w 473"/>
                <a:gd name="T57" fmla="*/ 465 h 465"/>
                <a:gd name="T58" fmla="*/ 473 w 473"/>
                <a:gd name="T59" fmla="*/ 181 h 465"/>
                <a:gd name="T60" fmla="*/ 97 w 473"/>
                <a:gd name="T61" fmla="*/ 181 h 465"/>
                <a:gd name="T62" fmla="*/ 376 w 473"/>
                <a:gd name="T63" fmla="*/ 370 h 465"/>
                <a:gd name="T64" fmla="*/ 111 w 473"/>
                <a:gd name="T65" fmla="*/ 370 h 465"/>
                <a:gd name="T66" fmla="*/ 111 w 473"/>
                <a:gd name="T67" fmla="*/ 342 h 465"/>
                <a:gd name="T68" fmla="*/ 376 w 473"/>
                <a:gd name="T69" fmla="*/ 342 h 465"/>
                <a:gd name="T70" fmla="*/ 376 w 473"/>
                <a:gd name="T71" fmla="*/ 370 h 465"/>
                <a:gd name="T72" fmla="*/ 376 w 473"/>
                <a:gd name="T73" fmla="*/ 304 h 465"/>
                <a:gd name="T74" fmla="*/ 111 w 473"/>
                <a:gd name="T75" fmla="*/ 304 h 465"/>
                <a:gd name="T76" fmla="*/ 111 w 473"/>
                <a:gd name="T77" fmla="*/ 275 h 465"/>
                <a:gd name="T78" fmla="*/ 376 w 473"/>
                <a:gd name="T79" fmla="*/ 275 h 465"/>
                <a:gd name="T80" fmla="*/ 376 w 473"/>
                <a:gd name="T81" fmla="*/ 3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465">
                  <a:moveTo>
                    <a:pt x="69" y="181"/>
                  </a:moveTo>
                  <a:lnTo>
                    <a:pt x="10" y="121"/>
                  </a:lnTo>
                  <a:lnTo>
                    <a:pt x="10" y="240"/>
                  </a:lnTo>
                  <a:lnTo>
                    <a:pt x="69" y="181"/>
                  </a:lnTo>
                  <a:close/>
                  <a:moveTo>
                    <a:pt x="464" y="98"/>
                  </a:moveTo>
                  <a:lnTo>
                    <a:pt x="445" y="0"/>
                  </a:lnTo>
                  <a:lnTo>
                    <a:pt x="0" y="81"/>
                  </a:lnTo>
                  <a:lnTo>
                    <a:pt x="85" y="166"/>
                  </a:lnTo>
                  <a:lnTo>
                    <a:pt x="464" y="98"/>
                  </a:lnTo>
                  <a:close/>
                  <a:moveTo>
                    <a:pt x="414" y="24"/>
                  </a:moveTo>
                  <a:lnTo>
                    <a:pt x="440" y="67"/>
                  </a:lnTo>
                  <a:lnTo>
                    <a:pt x="443" y="83"/>
                  </a:lnTo>
                  <a:lnTo>
                    <a:pt x="388" y="93"/>
                  </a:lnTo>
                  <a:lnTo>
                    <a:pt x="355" y="36"/>
                  </a:lnTo>
                  <a:lnTo>
                    <a:pt x="414" y="24"/>
                  </a:lnTo>
                  <a:close/>
                  <a:moveTo>
                    <a:pt x="291" y="45"/>
                  </a:moveTo>
                  <a:lnTo>
                    <a:pt x="324" y="105"/>
                  </a:lnTo>
                  <a:lnTo>
                    <a:pt x="265" y="117"/>
                  </a:lnTo>
                  <a:lnTo>
                    <a:pt x="232" y="57"/>
                  </a:lnTo>
                  <a:lnTo>
                    <a:pt x="291" y="45"/>
                  </a:lnTo>
                  <a:close/>
                  <a:moveTo>
                    <a:pt x="171" y="69"/>
                  </a:moveTo>
                  <a:lnTo>
                    <a:pt x="204" y="126"/>
                  </a:lnTo>
                  <a:lnTo>
                    <a:pt x="144" y="138"/>
                  </a:lnTo>
                  <a:lnTo>
                    <a:pt x="109" y="79"/>
                  </a:lnTo>
                  <a:lnTo>
                    <a:pt x="171" y="69"/>
                  </a:lnTo>
                  <a:close/>
                  <a:moveTo>
                    <a:pt x="97" y="181"/>
                  </a:moveTo>
                  <a:lnTo>
                    <a:pt x="10" y="268"/>
                  </a:lnTo>
                  <a:lnTo>
                    <a:pt x="10" y="465"/>
                  </a:lnTo>
                  <a:lnTo>
                    <a:pt x="473" y="465"/>
                  </a:lnTo>
                  <a:lnTo>
                    <a:pt x="473" y="181"/>
                  </a:lnTo>
                  <a:lnTo>
                    <a:pt x="97" y="181"/>
                  </a:lnTo>
                  <a:close/>
                  <a:moveTo>
                    <a:pt x="376" y="370"/>
                  </a:moveTo>
                  <a:lnTo>
                    <a:pt x="111" y="370"/>
                  </a:lnTo>
                  <a:lnTo>
                    <a:pt x="111" y="342"/>
                  </a:lnTo>
                  <a:lnTo>
                    <a:pt x="376" y="342"/>
                  </a:lnTo>
                  <a:lnTo>
                    <a:pt x="376" y="370"/>
                  </a:lnTo>
                  <a:close/>
                  <a:moveTo>
                    <a:pt x="376" y="304"/>
                  </a:moveTo>
                  <a:lnTo>
                    <a:pt x="111" y="304"/>
                  </a:lnTo>
                  <a:lnTo>
                    <a:pt x="111" y="275"/>
                  </a:lnTo>
                  <a:lnTo>
                    <a:pt x="376" y="275"/>
                  </a:lnTo>
                  <a:lnTo>
                    <a:pt x="376" y="30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2"/>
            <p:cNvSpPr>
              <a:spLocks noEditPoints="1"/>
            </p:cNvSpPr>
            <p:nvPr userDrawn="1"/>
          </p:nvSpPr>
          <p:spPr bwMode="auto">
            <a:xfrm rot="1680850">
              <a:off x="8323555" y="730900"/>
              <a:ext cx="750888" cy="747713"/>
            </a:xfrm>
            <a:custGeom>
              <a:avLst/>
              <a:gdLst>
                <a:gd name="T0" fmla="*/ 12 w 200"/>
                <a:gd name="T1" fmla="*/ 199 h 199"/>
                <a:gd name="T2" fmla="*/ 0 w 200"/>
                <a:gd name="T3" fmla="*/ 95 h 199"/>
                <a:gd name="T4" fmla="*/ 0 w 200"/>
                <a:gd name="T5" fmla="*/ 72 h 199"/>
                <a:gd name="T6" fmla="*/ 100 w 200"/>
                <a:gd name="T7" fmla="*/ 0 h 199"/>
                <a:gd name="T8" fmla="*/ 200 w 200"/>
                <a:gd name="T9" fmla="*/ 72 h 199"/>
                <a:gd name="T10" fmla="*/ 200 w 200"/>
                <a:gd name="T11" fmla="*/ 95 h 199"/>
                <a:gd name="T12" fmla="*/ 188 w 200"/>
                <a:gd name="T13" fmla="*/ 199 h 199"/>
                <a:gd name="T14" fmla="*/ 180 w 200"/>
                <a:gd name="T15" fmla="*/ 191 h 199"/>
                <a:gd name="T16" fmla="*/ 100 w 200"/>
                <a:gd name="T17" fmla="*/ 138 h 199"/>
                <a:gd name="T18" fmla="*/ 21 w 200"/>
                <a:gd name="T19" fmla="*/ 191 h 199"/>
                <a:gd name="T20" fmla="*/ 148 w 200"/>
                <a:gd name="T21" fmla="*/ 118 h 199"/>
                <a:gd name="T22" fmla="*/ 52 w 200"/>
                <a:gd name="T23" fmla="*/ 67 h 199"/>
                <a:gd name="T24" fmla="*/ 79 w 200"/>
                <a:gd name="T25" fmla="*/ 137 h 199"/>
                <a:gd name="T26" fmla="*/ 121 w 200"/>
                <a:gd name="T27" fmla="*/ 137 h 199"/>
                <a:gd name="T28" fmla="*/ 71 w 200"/>
                <a:gd name="T29" fmla="*/ 142 h 199"/>
                <a:gd name="T30" fmla="*/ 8 w 200"/>
                <a:gd name="T31" fmla="*/ 178 h 199"/>
                <a:gd name="T32" fmla="*/ 186 w 200"/>
                <a:gd name="T33" fmla="*/ 69 h 199"/>
                <a:gd name="T34" fmla="*/ 14 w 200"/>
                <a:gd name="T35" fmla="*/ 69 h 199"/>
                <a:gd name="T36" fmla="*/ 8 w 200"/>
                <a:gd name="T37" fmla="*/ 87 h 199"/>
                <a:gd name="T38" fmla="*/ 16 w 200"/>
                <a:gd name="T39" fmla="*/ 80 h 199"/>
                <a:gd name="T40" fmla="*/ 100 w 200"/>
                <a:gd name="T41" fmla="*/ 25 h 199"/>
                <a:gd name="T42" fmla="*/ 184 w 200"/>
                <a:gd name="T43" fmla="*/ 80 h 199"/>
                <a:gd name="T44" fmla="*/ 192 w 200"/>
                <a:gd name="T45" fmla="*/ 88 h 199"/>
                <a:gd name="T46" fmla="*/ 192 w 200"/>
                <a:gd name="T47" fmla="*/ 100 h 199"/>
                <a:gd name="T48" fmla="*/ 192 w 200"/>
                <a:gd name="T49" fmla="*/ 178 h 199"/>
                <a:gd name="T50" fmla="*/ 68 w 200"/>
                <a:gd name="T51" fmla="*/ 107 h 199"/>
                <a:gd name="T52" fmla="*/ 132 w 200"/>
                <a:gd name="T53" fmla="*/ 111 h 199"/>
                <a:gd name="T54" fmla="*/ 68 w 200"/>
                <a:gd name="T55" fmla="*/ 107 h 199"/>
                <a:gd name="T56" fmla="*/ 132 w 200"/>
                <a:gd name="T57" fmla="*/ 95 h 199"/>
                <a:gd name="T58" fmla="*/ 68 w 200"/>
                <a:gd name="T59" fmla="*/ 99 h 199"/>
                <a:gd name="T60" fmla="*/ 68 w 200"/>
                <a:gd name="T61" fmla="*/ 83 h 199"/>
                <a:gd name="T62" fmla="*/ 132 w 200"/>
                <a:gd name="T63" fmla="*/ 87 h 199"/>
                <a:gd name="T64" fmla="*/ 68 w 200"/>
                <a:gd name="T65" fmla="*/ 8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99">
                  <a:moveTo>
                    <a:pt x="188" y="199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6" y="199"/>
                    <a:pt x="0" y="194"/>
                    <a:pt x="0" y="18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89"/>
                    <a:pt x="0" y="78"/>
                    <a:pt x="0" y="72"/>
                  </a:cubicBezTo>
                  <a:cubicBezTo>
                    <a:pt x="0" y="64"/>
                    <a:pt x="6" y="61"/>
                    <a:pt x="6" y="6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1"/>
                    <a:pt x="200" y="64"/>
                    <a:pt x="200" y="72"/>
                  </a:cubicBezTo>
                  <a:cubicBezTo>
                    <a:pt x="200" y="78"/>
                    <a:pt x="200" y="89"/>
                    <a:pt x="200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0" y="194"/>
                    <a:pt x="195" y="199"/>
                    <a:pt x="188" y="199"/>
                  </a:cubicBezTo>
                  <a:close/>
                  <a:moveTo>
                    <a:pt x="21" y="191"/>
                  </a:moveTo>
                  <a:cubicBezTo>
                    <a:pt x="180" y="191"/>
                    <a:pt x="180" y="191"/>
                    <a:pt x="180" y="191"/>
                  </a:cubicBezTo>
                  <a:cubicBezTo>
                    <a:pt x="183" y="191"/>
                    <a:pt x="185" y="190"/>
                    <a:pt x="187" y="189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5" y="190"/>
                    <a:pt x="18" y="191"/>
                    <a:pt x="21" y="191"/>
                  </a:cubicBezTo>
                  <a:close/>
                  <a:moveTo>
                    <a:pt x="121" y="137"/>
                  </a:moveTo>
                  <a:cubicBezTo>
                    <a:pt x="148" y="118"/>
                    <a:pt x="148" y="118"/>
                    <a:pt x="148" y="118"/>
                  </a:cubicBezTo>
                  <a:cubicBezTo>
                    <a:pt x="148" y="67"/>
                    <a:pt x="148" y="67"/>
                    <a:pt x="14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21" y="137"/>
                  </a:lnTo>
                  <a:close/>
                  <a:moveTo>
                    <a:pt x="8" y="178"/>
                  </a:moveTo>
                  <a:cubicBezTo>
                    <a:pt x="71" y="142"/>
                    <a:pt x="71" y="142"/>
                    <a:pt x="71" y="142"/>
                  </a:cubicBezTo>
                  <a:cubicBezTo>
                    <a:pt x="8" y="99"/>
                    <a:pt x="8" y="99"/>
                    <a:pt x="8" y="99"/>
                  </a:cubicBezTo>
                  <a:lnTo>
                    <a:pt x="8" y="178"/>
                  </a:lnTo>
                  <a:close/>
                  <a:moveTo>
                    <a:pt x="192" y="80"/>
                  </a:moveTo>
                  <a:cubicBezTo>
                    <a:pt x="192" y="72"/>
                    <a:pt x="186" y="69"/>
                    <a:pt x="186" y="6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8" y="72"/>
                    <a:pt x="8" y="80"/>
                  </a:cubicBezTo>
                  <a:cubicBezTo>
                    <a:pt x="8" y="84"/>
                    <a:pt x="8" y="87"/>
                    <a:pt x="8" y="8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88"/>
                    <a:pt x="16" y="83"/>
                    <a:pt x="16" y="80"/>
                  </a:cubicBezTo>
                  <a:cubicBezTo>
                    <a:pt x="16" y="75"/>
                    <a:pt x="21" y="73"/>
                    <a:pt x="21" y="7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84" y="75"/>
                    <a:pt x="184" y="80"/>
                  </a:cubicBezTo>
                  <a:cubicBezTo>
                    <a:pt x="184" y="83"/>
                    <a:pt x="184" y="89"/>
                    <a:pt x="184" y="93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1"/>
                    <a:pt x="192" y="80"/>
                  </a:cubicBezTo>
                  <a:close/>
                  <a:moveTo>
                    <a:pt x="192" y="100"/>
                  </a:moveTo>
                  <a:cubicBezTo>
                    <a:pt x="130" y="142"/>
                    <a:pt x="130" y="142"/>
                    <a:pt x="130" y="142"/>
                  </a:cubicBezTo>
                  <a:cubicBezTo>
                    <a:pt x="192" y="178"/>
                    <a:pt x="192" y="178"/>
                    <a:pt x="192" y="178"/>
                  </a:cubicBezTo>
                  <a:lnTo>
                    <a:pt x="192" y="100"/>
                  </a:lnTo>
                  <a:close/>
                  <a:moveTo>
                    <a:pt x="68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68" y="111"/>
                    <a:pt x="68" y="111"/>
                    <a:pt x="68" y="111"/>
                  </a:cubicBezTo>
                  <a:lnTo>
                    <a:pt x="68" y="107"/>
                  </a:lnTo>
                  <a:close/>
                  <a:moveTo>
                    <a:pt x="68" y="95"/>
                  </a:moveTo>
                  <a:cubicBezTo>
                    <a:pt x="132" y="95"/>
                    <a:pt x="132" y="95"/>
                    <a:pt x="132" y="95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68" y="99"/>
                    <a:pt x="68" y="99"/>
                    <a:pt x="68" y="99"/>
                  </a:cubicBezTo>
                  <a:lnTo>
                    <a:pt x="68" y="95"/>
                  </a:lnTo>
                  <a:close/>
                  <a:moveTo>
                    <a:pt x="68" y="83"/>
                  </a:moveTo>
                  <a:cubicBezTo>
                    <a:pt x="132" y="83"/>
                    <a:pt x="132" y="83"/>
                    <a:pt x="132" y="83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68" y="87"/>
                    <a:pt x="68" y="87"/>
                    <a:pt x="68" y="87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13"/>
            <p:cNvSpPr>
              <a:spLocks noEditPoints="1"/>
            </p:cNvSpPr>
            <p:nvPr userDrawn="1"/>
          </p:nvSpPr>
          <p:spPr bwMode="auto">
            <a:xfrm>
              <a:off x="6174802" y="769335"/>
              <a:ext cx="601663" cy="752475"/>
            </a:xfrm>
            <a:custGeom>
              <a:avLst/>
              <a:gdLst>
                <a:gd name="T0" fmla="*/ 143 w 160"/>
                <a:gd name="T1" fmla="*/ 0 h 200"/>
                <a:gd name="T2" fmla="*/ 16 w 160"/>
                <a:gd name="T3" fmla="*/ 0 h 200"/>
                <a:gd name="T4" fmla="*/ 0 w 160"/>
                <a:gd name="T5" fmla="*/ 17 h 200"/>
                <a:gd name="T6" fmla="*/ 0 w 160"/>
                <a:gd name="T7" fmla="*/ 183 h 200"/>
                <a:gd name="T8" fmla="*/ 16 w 160"/>
                <a:gd name="T9" fmla="*/ 200 h 200"/>
                <a:gd name="T10" fmla="*/ 143 w 160"/>
                <a:gd name="T11" fmla="*/ 200 h 200"/>
                <a:gd name="T12" fmla="*/ 160 w 160"/>
                <a:gd name="T13" fmla="*/ 183 h 200"/>
                <a:gd name="T14" fmla="*/ 160 w 160"/>
                <a:gd name="T15" fmla="*/ 17 h 200"/>
                <a:gd name="T16" fmla="*/ 143 w 160"/>
                <a:gd name="T17" fmla="*/ 0 h 200"/>
                <a:gd name="T18" fmla="*/ 78 w 160"/>
                <a:gd name="T19" fmla="*/ 193 h 200"/>
                <a:gd name="T20" fmla="*/ 68 w 160"/>
                <a:gd name="T21" fmla="*/ 183 h 200"/>
                <a:gd name="T22" fmla="*/ 78 w 160"/>
                <a:gd name="T23" fmla="*/ 173 h 200"/>
                <a:gd name="T24" fmla="*/ 88 w 160"/>
                <a:gd name="T25" fmla="*/ 183 h 200"/>
                <a:gd name="T26" fmla="*/ 78 w 160"/>
                <a:gd name="T27" fmla="*/ 193 h 200"/>
                <a:gd name="T28" fmla="*/ 148 w 160"/>
                <a:gd name="T29" fmla="*/ 164 h 200"/>
                <a:gd name="T30" fmla="*/ 12 w 160"/>
                <a:gd name="T31" fmla="*/ 164 h 200"/>
                <a:gd name="T32" fmla="*/ 12 w 160"/>
                <a:gd name="T33" fmla="*/ 12 h 200"/>
                <a:gd name="T34" fmla="*/ 148 w 160"/>
                <a:gd name="T35" fmla="*/ 12 h 200"/>
                <a:gd name="T36" fmla="*/ 148 w 160"/>
                <a:gd name="T37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00">
                  <a:moveTo>
                    <a:pt x="14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200"/>
                    <a:pt x="16" y="200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52" y="200"/>
                    <a:pt x="160" y="192"/>
                    <a:pt x="160" y="183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7"/>
                    <a:pt x="152" y="0"/>
                    <a:pt x="143" y="0"/>
                  </a:cubicBezTo>
                  <a:moveTo>
                    <a:pt x="78" y="193"/>
                  </a:moveTo>
                  <a:cubicBezTo>
                    <a:pt x="73" y="193"/>
                    <a:pt x="68" y="188"/>
                    <a:pt x="68" y="183"/>
                  </a:cubicBezTo>
                  <a:cubicBezTo>
                    <a:pt x="68" y="177"/>
                    <a:pt x="73" y="173"/>
                    <a:pt x="78" y="173"/>
                  </a:cubicBezTo>
                  <a:cubicBezTo>
                    <a:pt x="84" y="173"/>
                    <a:pt x="88" y="177"/>
                    <a:pt x="88" y="183"/>
                  </a:cubicBezTo>
                  <a:cubicBezTo>
                    <a:pt x="88" y="188"/>
                    <a:pt x="84" y="193"/>
                    <a:pt x="78" y="193"/>
                  </a:cubicBezTo>
                  <a:moveTo>
                    <a:pt x="148" y="164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8" y="12"/>
                    <a:pt x="148" y="12"/>
                    <a:pt x="148" y="12"/>
                  </a:cubicBezTo>
                  <a:lnTo>
                    <a:pt x="148" y="16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4"/>
            <p:cNvSpPr>
              <a:spLocks noEditPoints="1"/>
            </p:cNvSpPr>
            <p:nvPr userDrawn="1"/>
          </p:nvSpPr>
          <p:spPr bwMode="auto">
            <a:xfrm rot="4669559">
              <a:off x="7030746" y="696187"/>
              <a:ext cx="742950" cy="744538"/>
            </a:xfrm>
            <a:custGeom>
              <a:avLst/>
              <a:gdLst>
                <a:gd name="T0" fmla="*/ 195 w 198"/>
                <a:gd name="T1" fmla="*/ 46 h 198"/>
                <a:gd name="T2" fmla="*/ 152 w 198"/>
                <a:gd name="T3" fmla="*/ 4 h 198"/>
                <a:gd name="T4" fmla="*/ 3 w 198"/>
                <a:gd name="T5" fmla="*/ 152 h 198"/>
                <a:gd name="T6" fmla="*/ 46 w 198"/>
                <a:gd name="T7" fmla="*/ 195 h 198"/>
                <a:gd name="T8" fmla="*/ 60 w 198"/>
                <a:gd name="T9" fmla="*/ 195 h 198"/>
                <a:gd name="T10" fmla="*/ 113 w 198"/>
                <a:gd name="T11" fmla="*/ 142 h 198"/>
                <a:gd name="T12" fmla="*/ 112 w 198"/>
                <a:gd name="T13" fmla="*/ 112 h 198"/>
                <a:gd name="T14" fmla="*/ 139 w 198"/>
                <a:gd name="T15" fmla="*/ 115 h 198"/>
                <a:gd name="T16" fmla="*/ 195 w 198"/>
                <a:gd name="T17" fmla="*/ 60 h 198"/>
                <a:gd name="T18" fmla="*/ 195 w 198"/>
                <a:gd name="T19" fmla="*/ 46 h 198"/>
                <a:gd name="T20" fmla="*/ 92 w 198"/>
                <a:gd name="T21" fmla="*/ 142 h 198"/>
                <a:gd name="T22" fmla="*/ 63 w 198"/>
                <a:gd name="T23" fmla="*/ 172 h 198"/>
                <a:gd name="T24" fmla="*/ 43 w 198"/>
                <a:gd name="T25" fmla="*/ 172 h 198"/>
                <a:gd name="T26" fmla="*/ 33 w 198"/>
                <a:gd name="T27" fmla="*/ 162 h 198"/>
                <a:gd name="T28" fmla="*/ 33 w 198"/>
                <a:gd name="T29" fmla="*/ 142 h 198"/>
                <a:gd name="T30" fmla="*/ 63 w 198"/>
                <a:gd name="T31" fmla="*/ 112 h 198"/>
                <a:gd name="T32" fmla="*/ 83 w 198"/>
                <a:gd name="T33" fmla="*/ 112 h 198"/>
                <a:gd name="T34" fmla="*/ 92 w 198"/>
                <a:gd name="T35" fmla="*/ 122 h 198"/>
                <a:gd name="T36" fmla="*/ 92 w 198"/>
                <a:gd name="T37" fmla="*/ 142 h 198"/>
                <a:gd name="T38" fmla="*/ 172 w 198"/>
                <a:gd name="T39" fmla="*/ 63 h 198"/>
                <a:gd name="T40" fmla="*/ 142 w 198"/>
                <a:gd name="T41" fmla="*/ 93 h 198"/>
                <a:gd name="T42" fmla="*/ 122 w 198"/>
                <a:gd name="T43" fmla="*/ 93 h 198"/>
                <a:gd name="T44" fmla="*/ 112 w 198"/>
                <a:gd name="T45" fmla="*/ 83 h 198"/>
                <a:gd name="T46" fmla="*/ 112 w 198"/>
                <a:gd name="T47" fmla="*/ 63 h 198"/>
                <a:gd name="T48" fmla="*/ 142 w 198"/>
                <a:gd name="T49" fmla="*/ 33 h 198"/>
                <a:gd name="T50" fmla="*/ 162 w 198"/>
                <a:gd name="T51" fmla="*/ 33 h 198"/>
                <a:gd name="T52" fmla="*/ 172 w 198"/>
                <a:gd name="T53" fmla="*/ 43 h 198"/>
                <a:gd name="T54" fmla="*/ 172 w 198"/>
                <a:gd name="T55" fmla="*/ 63 h 198"/>
                <a:gd name="T56" fmla="*/ 31 w 198"/>
                <a:gd name="T57" fmla="*/ 91 h 198"/>
                <a:gd name="T58" fmla="*/ 44 w 198"/>
                <a:gd name="T59" fmla="*/ 83 h 198"/>
                <a:gd name="T60" fmla="*/ 30 w 198"/>
                <a:gd name="T61" fmla="*/ 74 h 198"/>
                <a:gd name="T62" fmla="*/ 14 w 198"/>
                <a:gd name="T63" fmla="*/ 91 h 198"/>
                <a:gd name="T64" fmla="*/ 0 w 198"/>
                <a:gd name="T65" fmla="*/ 148 h 198"/>
                <a:gd name="T66" fmla="*/ 26 w 198"/>
                <a:gd name="T67" fmla="*/ 122 h 198"/>
                <a:gd name="T68" fmla="*/ 31 w 198"/>
                <a:gd name="T69" fmla="*/ 91 h 198"/>
                <a:gd name="T70" fmla="*/ 83 w 198"/>
                <a:gd name="T71" fmla="*/ 45 h 198"/>
                <a:gd name="T72" fmla="*/ 91 w 198"/>
                <a:gd name="T73" fmla="*/ 31 h 198"/>
                <a:gd name="T74" fmla="*/ 122 w 198"/>
                <a:gd name="T75" fmla="*/ 27 h 198"/>
                <a:gd name="T76" fmla="*/ 148 w 198"/>
                <a:gd name="T77" fmla="*/ 0 h 198"/>
                <a:gd name="T78" fmla="*/ 91 w 198"/>
                <a:gd name="T79" fmla="*/ 14 h 198"/>
                <a:gd name="T80" fmla="*/ 74 w 198"/>
                <a:gd name="T81" fmla="*/ 30 h 198"/>
                <a:gd name="T82" fmla="*/ 83 w 198"/>
                <a:gd name="T83" fmla="*/ 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8">
                  <a:moveTo>
                    <a:pt x="195" y="46"/>
                  </a:moveTo>
                  <a:cubicBezTo>
                    <a:pt x="152" y="4"/>
                    <a:pt x="152" y="4"/>
                    <a:pt x="152" y="4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8"/>
                    <a:pt x="56" y="198"/>
                    <a:pt x="60" y="195"/>
                  </a:cubicBezTo>
                  <a:cubicBezTo>
                    <a:pt x="60" y="195"/>
                    <a:pt x="85" y="169"/>
                    <a:pt x="113" y="142"/>
                  </a:cubicBezTo>
                  <a:cubicBezTo>
                    <a:pt x="117" y="137"/>
                    <a:pt x="107" y="117"/>
                    <a:pt x="112" y="112"/>
                  </a:cubicBezTo>
                  <a:cubicBezTo>
                    <a:pt x="116" y="107"/>
                    <a:pt x="135" y="119"/>
                    <a:pt x="139" y="115"/>
                  </a:cubicBezTo>
                  <a:cubicBezTo>
                    <a:pt x="168" y="86"/>
                    <a:pt x="195" y="60"/>
                    <a:pt x="195" y="60"/>
                  </a:cubicBezTo>
                  <a:cubicBezTo>
                    <a:pt x="198" y="56"/>
                    <a:pt x="198" y="50"/>
                    <a:pt x="195" y="46"/>
                  </a:cubicBezTo>
                  <a:close/>
                  <a:moveTo>
                    <a:pt x="92" y="142"/>
                  </a:moveTo>
                  <a:cubicBezTo>
                    <a:pt x="63" y="172"/>
                    <a:pt x="63" y="172"/>
                    <a:pt x="63" y="172"/>
                  </a:cubicBezTo>
                  <a:cubicBezTo>
                    <a:pt x="57" y="177"/>
                    <a:pt x="48" y="177"/>
                    <a:pt x="43" y="17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28" y="156"/>
                    <a:pt x="28" y="148"/>
                    <a:pt x="33" y="14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8" y="107"/>
                    <a:pt x="77" y="107"/>
                    <a:pt x="83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8" y="128"/>
                    <a:pt x="98" y="137"/>
                    <a:pt x="92" y="142"/>
                  </a:cubicBezTo>
                  <a:close/>
                  <a:moveTo>
                    <a:pt x="172" y="6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36" y="98"/>
                    <a:pt x="128" y="98"/>
                    <a:pt x="122" y="9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7" y="77"/>
                    <a:pt x="107" y="68"/>
                    <a:pt x="112" y="6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7" y="28"/>
                    <a:pt x="156" y="28"/>
                    <a:pt x="162" y="3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7" y="49"/>
                    <a:pt x="177" y="57"/>
                    <a:pt x="172" y="63"/>
                  </a:cubicBezTo>
                  <a:close/>
                  <a:moveTo>
                    <a:pt x="31" y="91"/>
                  </a:moveTo>
                  <a:cubicBezTo>
                    <a:pt x="37" y="86"/>
                    <a:pt x="41" y="87"/>
                    <a:pt x="44" y="83"/>
                  </a:cubicBezTo>
                  <a:cubicBezTo>
                    <a:pt x="48" y="78"/>
                    <a:pt x="38" y="75"/>
                    <a:pt x="30" y="74"/>
                  </a:cubicBezTo>
                  <a:cubicBezTo>
                    <a:pt x="22" y="72"/>
                    <a:pt x="17" y="82"/>
                    <a:pt x="14" y="91"/>
                  </a:cubicBezTo>
                  <a:cubicBezTo>
                    <a:pt x="12" y="100"/>
                    <a:pt x="0" y="148"/>
                    <a:pt x="0" y="148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97"/>
                    <a:pt x="31" y="91"/>
                  </a:cubicBezTo>
                  <a:close/>
                  <a:moveTo>
                    <a:pt x="83" y="45"/>
                  </a:moveTo>
                  <a:cubicBezTo>
                    <a:pt x="87" y="41"/>
                    <a:pt x="85" y="37"/>
                    <a:pt x="91" y="31"/>
                  </a:cubicBezTo>
                  <a:cubicBezTo>
                    <a:pt x="97" y="26"/>
                    <a:pt x="122" y="27"/>
                    <a:pt x="122" y="2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00" y="12"/>
                    <a:pt x="91" y="14"/>
                  </a:cubicBezTo>
                  <a:cubicBezTo>
                    <a:pt x="82" y="17"/>
                    <a:pt x="72" y="22"/>
                    <a:pt x="74" y="30"/>
                  </a:cubicBezTo>
                  <a:cubicBezTo>
                    <a:pt x="75" y="38"/>
                    <a:pt x="78" y="48"/>
                    <a:pt x="83" y="4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3"/>
            <p:cNvSpPr>
              <a:spLocks noEditPoints="1"/>
            </p:cNvSpPr>
            <p:nvPr userDrawn="1"/>
          </p:nvSpPr>
          <p:spPr bwMode="auto">
            <a:xfrm rot="20939447">
              <a:off x="7662095" y="1408500"/>
              <a:ext cx="750888" cy="752475"/>
            </a:xfrm>
            <a:custGeom>
              <a:avLst/>
              <a:gdLst>
                <a:gd name="T0" fmla="*/ 132 w 200"/>
                <a:gd name="T1" fmla="*/ 100 h 200"/>
                <a:gd name="T2" fmla="*/ 100 w 200"/>
                <a:gd name="T3" fmla="*/ 100 h 200"/>
                <a:gd name="T4" fmla="*/ 76 w 200"/>
                <a:gd name="T5" fmla="*/ 80 h 200"/>
                <a:gd name="T6" fmla="*/ 96 w 200"/>
                <a:gd name="T7" fmla="*/ 16 h 200"/>
                <a:gd name="T8" fmla="*/ 200 w 200"/>
                <a:gd name="T9" fmla="*/ 36 h 200"/>
                <a:gd name="T10" fmla="*/ 180 w 200"/>
                <a:gd name="T11" fmla="*/ 100 h 200"/>
                <a:gd name="T12" fmla="*/ 112 w 200"/>
                <a:gd name="T13" fmla="*/ 50 h 200"/>
                <a:gd name="T14" fmla="*/ 106 w 200"/>
                <a:gd name="T15" fmla="*/ 43 h 200"/>
                <a:gd name="T16" fmla="*/ 102 w 200"/>
                <a:gd name="T17" fmla="*/ 62 h 200"/>
                <a:gd name="T18" fmla="*/ 103 w 200"/>
                <a:gd name="T19" fmla="*/ 70 h 200"/>
                <a:gd name="T20" fmla="*/ 93 w 200"/>
                <a:gd name="T21" fmla="*/ 74 h 200"/>
                <a:gd name="T22" fmla="*/ 115 w 200"/>
                <a:gd name="T23" fmla="*/ 66 h 200"/>
                <a:gd name="T24" fmla="*/ 101 w 200"/>
                <a:gd name="T25" fmla="*/ 52 h 200"/>
                <a:gd name="T26" fmla="*/ 153 w 200"/>
                <a:gd name="T27" fmla="*/ 43 h 200"/>
                <a:gd name="T28" fmla="*/ 140 w 200"/>
                <a:gd name="T29" fmla="*/ 54 h 200"/>
                <a:gd name="T30" fmla="*/ 137 w 200"/>
                <a:gd name="T31" fmla="*/ 66 h 200"/>
                <a:gd name="T32" fmla="*/ 131 w 200"/>
                <a:gd name="T33" fmla="*/ 43 h 200"/>
                <a:gd name="T34" fmla="*/ 120 w 200"/>
                <a:gd name="T35" fmla="*/ 76 h 200"/>
                <a:gd name="T36" fmla="*/ 127 w 200"/>
                <a:gd name="T37" fmla="*/ 64 h 200"/>
                <a:gd name="T38" fmla="*/ 128 w 200"/>
                <a:gd name="T39" fmla="*/ 50 h 200"/>
                <a:gd name="T40" fmla="*/ 134 w 200"/>
                <a:gd name="T41" fmla="*/ 75 h 200"/>
                <a:gd name="T42" fmla="*/ 144 w 200"/>
                <a:gd name="T43" fmla="*/ 63 h 200"/>
                <a:gd name="T44" fmla="*/ 147 w 200"/>
                <a:gd name="T45" fmla="*/ 50 h 200"/>
                <a:gd name="T46" fmla="*/ 148 w 200"/>
                <a:gd name="T47" fmla="*/ 76 h 200"/>
                <a:gd name="T48" fmla="*/ 153 w 200"/>
                <a:gd name="T49" fmla="*/ 43 h 200"/>
                <a:gd name="T50" fmla="*/ 179 w 200"/>
                <a:gd name="T51" fmla="*/ 50 h 200"/>
                <a:gd name="T52" fmla="*/ 172 w 200"/>
                <a:gd name="T53" fmla="*/ 43 h 200"/>
                <a:gd name="T54" fmla="*/ 169 w 200"/>
                <a:gd name="T55" fmla="*/ 62 h 200"/>
                <a:gd name="T56" fmla="*/ 169 w 200"/>
                <a:gd name="T57" fmla="*/ 70 h 200"/>
                <a:gd name="T58" fmla="*/ 160 w 200"/>
                <a:gd name="T59" fmla="*/ 74 h 200"/>
                <a:gd name="T60" fmla="*/ 182 w 200"/>
                <a:gd name="T61" fmla="*/ 66 h 200"/>
                <a:gd name="T62" fmla="*/ 167 w 200"/>
                <a:gd name="T63" fmla="*/ 52 h 200"/>
                <a:gd name="T64" fmla="*/ 68 w 200"/>
                <a:gd name="T65" fmla="*/ 28 h 200"/>
                <a:gd name="T66" fmla="*/ 8 w 200"/>
                <a:gd name="T67" fmla="*/ 32 h 200"/>
                <a:gd name="T68" fmla="*/ 96 w 200"/>
                <a:gd name="T69" fmla="*/ 164 h 200"/>
                <a:gd name="T70" fmla="*/ 104 w 200"/>
                <a:gd name="T71" fmla="*/ 136 h 200"/>
                <a:gd name="T72" fmla="*/ 87 w 200"/>
                <a:gd name="T73" fmla="*/ 200 h 200"/>
                <a:gd name="T74" fmla="*/ 0 w 200"/>
                <a:gd name="T75" fmla="*/ 183 h 200"/>
                <a:gd name="T76" fmla="*/ 16 w 200"/>
                <a:gd name="T77" fmla="*/ 0 h 200"/>
                <a:gd name="T78" fmla="*/ 101 w 200"/>
                <a:gd name="T79" fmla="*/ 8 h 200"/>
                <a:gd name="T80" fmla="*/ 68 w 200"/>
                <a:gd name="T81" fmla="*/ 28 h 200"/>
                <a:gd name="T82" fmla="*/ 63 w 200"/>
                <a:gd name="T83" fmla="*/ 183 h 200"/>
                <a:gd name="T84" fmla="*/ 43 w 200"/>
                <a:gd name="T85" fmla="*/ 183 h 200"/>
                <a:gd name="T86" fmla="*/ 63 w 200"/>
                <a:gd name="T87" fmla="*/ 13 h 200"/>
                <a:gd name="T88" fmla="*/ 40 w 200"/>
                <a:gd name="T89" fmla="*/ 16 h 200"/>
                <a:gd name="T90" fmla="*/ 63 w 200"/>
                <a:gd name="T91" fmla="*/ 19 h 200"/>
                <a:gd name="T92" fmla="*/ 63 w 200"/>
                <a:gd name="T93" fmla="*/ 1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00">
                  <a:moveTo>
                    <a:pt x="180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5" y="100"/>
                    <a:pt x="76" y="91"/>
                    <a:pt x="76" y="8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25"/>
                    <a:pt x="85" y="16"/>
                    <a:pt x="96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91"/>
                    <a:pt x="191" y="100"/>
                    <a:pt x="180" y="100"/>
                  </a:cubicBezTo>
                  <a:close/>
                  <a:moveTo>
                    <a:pt x="106" y="49"/>
                  </a:moveTo>
                  <a:cubicBezTo>
                    <a:pt x="109" y="49"/>
                    <a:pt x="111" y="50"/>
                    <a:pt x="112" y="50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2" y="44"/>
                    <a:pt x="109" y="43"/>
                    <a:pt x="106" y="43"/>
                  </a:cubicBezTo>
                  <a:cubicBezTo>
                    <a:pt x="98" y="43"/>
                    <a:pt x="93" y="47"/>
                    <a:pt x="93" y="53"/>
                  </a:cubicBezTo>
                  <a:cubicBezTo>
                    <a:pt x="93" y="57"/>
                    <a:pt x="97" y="60"/>
                    <a:pt x="102" y="62"/>
                  </a:cubicBezTo>
                  <a:cubicBezTo>
                    <a:pt x="106" y="64"/>
                    <a:pt x="108" y="65"/>
                    <a:pt x="108" y="67"/>
                  </a:cubicBezTo>
                  <a:cubicBezTo>
                    <a:pt x="108" y="69"/>
                    <a:pt x="106" y="70"/>
                    <a:pt x="103" y="70"/>
                  </a:cubicBezTo>
                  <a:cubicBezTo>
                    <a:pt x="100" y="70"/>
                    <a:pt x="96" y="69"/>
                    <a:pt x="95" y="68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5" y="75"/>
                    <a:pt x="99" y="76"/>
                    <a:pt x="102" y="76"/>
                  </a:cubicBezTo>
                  <a:cubicBezTo>
                    <a:pt x="111" y="76"/>
                    <a:pt x="115" y="72"/>
                    <a:pt x="115" y="66"/>
                  </a:cubicBezTo>
                  <a:cubicBezTo>
                    <a:pt x="115" y="62"/>
                    <a:pt x="113" y="59"/>
                    <a:pt x="107" y="57"/>
                  </a:cubicBezTo>
                  <a:cubicBezTo>
                    <a:pt x="103" y="55"/>
                    <a:pt x="101" y="54"/>
                    <a:pt x="101" y="52"/>
                  </a:cubicBezTo>
                  <a:cubicBezTo>
                    <a:pt x="101" y="50"/>
                    <a:pt x="102" y="49"/>
                    <a:pt x="106" y="49"/>
                  </a:cubicBezTo>
                  <a:close/>
                  <a:moveTo>
                    <a:pt x="153" y="43"/>
                  </a:moveTo>
                  <a:cubicBezTo>
                    <a:pt x="144" y="43"/>
                    <a:pt x="144" y="43"/>
                    <a:pt x="144" y="43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39" y="58"/>
                    <a:pt x="138" y="62"/>
                    <a:pt x="137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2"/>
                    <a:pt x="136" y="58"/>
                    <a:pt x="134" y="5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59"/>
                    <a:pt x="127" y="55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4"/>
                    <a:pt x="129" y="59"/>
                    <a:pt x="130" y="63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5" y="59"/>
                    <a:pt x="146" y="54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5"/>
                    <a:pt x="147" y="60"/>
                    <a:pt x="148" y="6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5" y="76"/>
                    <a:pt x="155" y="76"/>
                    <a:pt x="155" y="76"/>
                  </a:cubicBezTo>
                  <a:lnTo>
                    <a:pt x="153" y="43"/>
                  </a:lnTo>
                  <a:close/>
                  <a:moveTo>
                    <a:pt x="172" y="49"/>
                  </a:moveTo>
                  <a:cubicBezTo>
                    <a:pt x="175" y="49"/>
                    <a:pt x="178" y="50"/>
                    <a:pt x="179" y="50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79" y="44"/>
                    <a:pt x="176" y="43"/>
                    <a:pt x="172" y="43"/>
                  </a:cubicBezTo>
                  <a:cubicBezTo>
                    <a:pt x="165" y="43"/>
                    <a:pt x="160" y="47"/>
                    <a:pt x="160" y="53"/>
                  </a:cubicBezTo>
                  <a:cubicBezTo>
                    <a:pt x="160" y="57"/>
                    <a:pt x="164" y="60"/>
                    <a:pt x="169" y="62"/>
                  </a:cubicBezTo>
                  <a:cubicBezTo>
                    <a:pt x="173" y="64"/>
                    <a:pt x="174" y="65"/>
                    <a:pt x="174" y="67"/>
                  </a:cubicBezTo>
                  <a:cubicBezTo>
                    <a:pt x="174" y="69"/>
                    <a:pt x="173" y="70"/>
                    <a:pt x="169" y="70"/>
                  </a:cubicBezTo>
                  <a:cubicBezTo>
                    <a:pt x="166" y="70"/>
                    <a:pt x="163" y="69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1" y="75"/>
                    <a:pt x="165" y="76"/>
                    <a:pt x="169" y="76"/>
                  </a:cubicBezTo>
                  <a:cubicBezTo>
                    <a:pt x="178" y="76"/>
                    <a:pt x="182" y="72"/>
                    <a:pt x="182" y="66"/>
                  </a:cubicBezTo>
                  <a:cubicBezTo>
                    <a:pt x="182" y="62"/>
                    <a:pt x="179" y="59"/>
                    <a:pt x="173" y="57"/>
                  </a:cubicBezTo>
                  <a:cubicBezTo>
                    <a:pt x="169" y="55"/>
                    <a:pt x="167" y="54"/>
                    <a:pt x="167" y="52"/>
                  </a:cubicBezTo>
                  <a:cubicBezTo>
                    <a:pt x="167" y="50"/>
                    <a:pt x="169" y="49"/>
                    <a:pt x="172" y="49"/>
                  </a:cubicBezTo>
                  <a:close/>
                  <a:moveTo>
                    <a:pt x="68" y="28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92"/>
                    <a:pt x="96" y="200"/>
                    <a:pt x="87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7" y="200"/>
                    <a:pt x="0" y="192"/>
                    <a:pt x="0" y="1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0"/>
                    <a:pt x="98" y="3"/>
                    <a:pt x="101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7" y="8"/>
                    <a:pt x="68" y="17"/>
                    <a:pt x="68" y="28"/>
                  </a:cubicBezTo>
                  <a:close/>
                  <a:moveTo>
                    <a:pt x="53" y="193"/>
                  </a:moveTo>
                  <a:cubicBezTo>
                    <a:pt x="58" y="193"/>
                    <a:pt x="63" y="188"/>
                    <a:pt x="63" y="183"/>
                  </a:cubicBezTo>
                  <a:cubicBezTo>
                    <a:pt x="63" y="177"/>
                    <a:pt x="58" y="173"/>
                    <a:pt x="53" y="173"/>
                  </a:cubicBezTo>
                  <a:cubicBezTo>
                    <a:pt x="47" y="173"/>
                    <a:pt x="43" y="177"/>
                    <a:pt x="43" y="183"/>
                  </a:cubicBezTo>
                  <a:cubicBezTo>
                    <a:pt x="43" y="188"/>
                    <a:pt x="47" y="193"/>
                    <a:pt x="53" y="193"/>
                  </a:cubicBezTo>
                  <a:close/>
                  <a:moveTo>
                    <a:pt x="6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1" y="13"/>
                    <a:pt x="40" y="14"/>
                    <a:pt x="40" y="16"/>
                  </a:cubicBezTo>
                  <a:cubicBezTo>
                    <a:pt x="40" y="18"/>
                    <a:pt x="41" y="19"/>
                    <a:pt x="4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5" y="19"/>
                    <a:pt x="66" y="18"/>
                    <a:pt x="66" y="16"/>
                  </a:cubicBezTo>
                  <a:cubicBezTo>
                    <a:pt x="66" y="14"/>
                    <a:pt x="65" y="13"/>
                    <a:pt x="63" y="1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24"/>
            <p:cNvSpPr>
              <a:spLocks noEditPoints="1"/>
            </p:cNvSpPr>
            <p:nvPr userDrawn="1"/>
          </p:nvSpPr>
          <p:spPr bwMode="auto">
            <a:xfrm rot="2436245">
              <a:off x="8618583" y="94647"/>
              <a:ext cx="349593" cy="449070"/>
            </a:xfrm>
            <a:custGeom>
              <a:avLst/>
              <a:gdLst>
                <a:gd name="T0" fmla="*/ 12 w 156"/>
                <a:gd name="T1" fmla="*/ 200 h 200"/>
                <a:gd name="T2" fmla="*/ 0 w 156"/>
                <a:gd name="T3" fmla="*/ 37 h 200"/>
                <a:gd name="T4" fmla="*/ 12 w 156"/>
                <a:gd name="T5" fmla="*/ 175 h 200"/>
                <a:gd name="T6" fmla="*/ 50 w 156"/>
                <a:gd name="T7" fmla="*/ 187 h 200"/>
                <a:gd name="T8" fmla="*/ 64 w 156"/>
                <a:gd name="T9" fmla="*/ 24 h 200"/>
                <a:gd name="T10" fmla="*/ 156 w 156"/>
                <a:gd name="T11" fmla="*/ 37 h 200"/>
                <a:gd name="T12" fmla="*/ 144 w 156"/>
                <a:gd name="T13" fmla="*/ 200 h 200"/>
                <a:gd name="T14" fmla="*/ 128 w 156"/>
                <a:gd name="T15" fmla="*/ 180 h 200"/>
                <a:gd name="T16" fmla="*/ 116 w 156"/>
                <a:gd name="T17" fmla="*/ 168 h 200"/>
                <a:gd name="T18" fmla="*/ 116 w 156"/>
                <a:gd name="T19" fmla="*/ 164 h 200"/>
                <a:gd name="T20" fmla="*/ 128 w 156"/>
                <a:gd name="T21" fmla="*/ 152 h 200"/>
                <a:gd name="T22" fmla="*/ 116 w 156"/>
                <a:gd name="T23" fmla="*/ 164 h 200"/>
                <a:gd name="T24" fmla="*/ 128 w 156"/>
                <a:gd name="T25" fmla="*/ 148 h 200"/>
                <a:gd name="T26" fmla="*/ 116 w 156"/>
                <a:gd name="T27" fmla="*/ 136 h 200"/>
                <a:gd name="T28" fmla="*/ 116 w 156"/>
                <a:gd name="T29" fmla="*/ 132 h 200"/>
                <a:gd name="T30" fmla="*/ 128 w 156"/>
                <a:gd name="T31" fmla="*/ 120 h 200"/>
                <a:gd name="T32" fmla="*/ 116 w 156"/>
                <a:gd name="T33" fmla="*/ 132 h 200"/>
                <a:gd name="T34" fmla="*/ 112 w 156"/>
                <a:gd name="T35" fmla="*/ 180 h 200"/>
                <a:gd name="T36" fmla="*/ 100 w 156"/>
                <a:gd name="T37" fmla="*/ 168 h 200"/>
                <a:gd name="T38" fmla="*/ 100 w 156"/>
                <a:gd name="T39" fmla="*/ 164 h 200"/>
                <a:gd name="T40" fmla="*/ 112 w 156"/>
                <a:gd name="T41" fmla="*/ 152 h 200"/>
                <a:gd name="T42" fmla="*/ 100 w 156"/>
                <a:gd name="T43" fmla="*/ 164 h 200"/>
                <a:gd name="T44" fmla="*/ 112 w 156"/>
                <a:gd name="T45" fmla="*/ 148 h 200"/>
                <a:gd name="T46" fmla="*/ 100 w 156"/>
                <a:gd name="T47" fmla="*/ 136 h 200"/>
                <a:gd name="T48" fmla="*/ 100 w 156"/>
                <a:gd name="T49" fmla="*/ 132 h 200"/>
                <a:gd name="T50" fmla="*/ 112 w 156"/>
                <a:gd name="T51" fmla="*/ 120 h 200"/>
                <a:gd name="T52" fmla="*/ 100 w 156"/>
                <a:gd name="T53" fmla="*/ 132 h 200"/>
                <a:gd name="T54" fmla="*/ 96 w 156"/>
                <a:gd name="T55" fmla="*/ 180 h 200"/>
                <a:gd name="T56" fmla="*/ 84 w 156"/>
                <a:gd name="T57" fmla="*/ 168 h 200"/>
                <a:gd name="T58" fmla="*/ 84 w 156"/>
                <a:gd name="T59" fmla="*/ 164 h 200"/>
                <a:gd name="T60" fmla="*/ 96 w 156"/>
                <a:gd name="T61" fmla="*/ 152 h 200"/>
                <a:gd name="T62" fmla="*/ 84 w 156"/>
                <a:gd name="T63" fmla="*/ 164 h 200"/>
                <a:gd name="T64" fmla="*/ 96 w 156"/>
                <a:gd name="T65" fmla="*/ 148 h 200"/>
                <a:gd name="T66" fmla="*/ 84 w 156"/>
                <a:gd name="T67" fmla="*/ 136 h 200"/>
                <a:gd name="T68" fmla="*/ 84 w 156"/>
                <a:gd name="T69" fmla="*/ 132 h 200"/>
                <a:gd name="T70" fmla="*/ 96 w 156"/>
                <a:gd name="T71" fmla="*/ 120 h 200"/>
                <a:gd name="T72" fmla="*/ 84 w 156"/>
                <a:gd name="T73" fmla="*/ 132 h 200"/>
                <a:gd name="T74" fmla="*/ 137 w 156"/>
                <a:gd name="T75" fmla="*/ 35 h 200"/>
                <a:gd name="T76" fmla="*/ 76 w 156"/>
                <a:gd name="T77" fmla="*/ 42 h 200"/>
                <a:gd name="T78" fmla="*/ 82 w 156"/>
                <a:gd name="T79" fmla="*/ 76 h 200"/>
                <a:gd name="T80" fmla="*/ 144 w 156"/>
                <a:gd name="T81" fmla="*/ 69 h 200"/>
                <a:gd name="T82" fmla="*/ 144 w 156"/>
                <a:gd name="T83" fmla="*/ 120 h 200"/>
                <a:gd name="T84" fmla="*/ 132 w 156"/>
                <a:gd name="T85" fmla="*/ 132 h 200"/>
                <a:gd name="T86" fmla="*/ 144 w 156"/>
                <a:gd name="T87" fmla="*/ 120 h 200"/>
                <a:gd name="T88" fmla="*/ 132 w 156"/>
                <a:gd name="T89" fmla="*/ 136 h 200"/>
                <a:gd name="T90" fmla="*/ 144 w 156"/>
                <a:gd name="T91" fmla="*/ 148 h 200"/>
                <a:gd name="T92" fmla="*/ 144 w 156"/>
                <a:gd name="T93" fmla="*/ 152 h 200"/>
                <a:gd name="T94" fmla="*/ 132 w 156"/>
                <a:gd name="T95" fmla="*/ 164 h 200"/>
                <a:gd name="T96" fmla="*/ 144 w 156"/>
                <a:gd name="T97" fmla="*/ 152 h 200"/>
                <a:gd name="T98" fmla="*/ 132 w 156"/>
                <a:gd name="T99" fmla="*/ 168 h 200"/>
                <a:gd name="T100" fmla="*/ 144 w 156"/>
                <a:gd name="T101" fmla="*/ 180 h 200"/>
                <a:gd name="T102" fmla="*/ 50 w 156"/>
                <a:gd name="T103" fmla="*/ 180 h 200"/>
                <a:gd name="T104" fmla="*/ 20 w 156"/>
                <a:gd name="T105" fmla="*/ 173 h 200"/>
                <a:gd name="T106" fmla="*/ 26 w 156"/>
                <a:gd name="T107" fmla="*/ 12 h 200"/>
                <a:gd name="T108" fmla="*/ 36 w 156"/>
                <a:gd name="T109" fmla="*/ 0 h 200"/>
                <a:gd name="T110" fmla="*/ 44 w 156"/>
                <a:gd name="T111" fmla="*/ 12 h 200"/>
                <a:gd name="T112" fmla="*/ 56 w 156"/>
                <a:gd name="T113" fmla="*/ 18 h 200"/>
                <a:gd name="T114" fmla="*/ 50 w 156"/>
                <a:gd name="T115" fmla="*/ 1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200">
                  <a:moveTo>
                    <a:pt x="144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4"/>
                    <a:pt x="0" y="18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0"/>
                    <a:pt x="5" y="25"/>
                    <a:pt x="12" y="25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2" y="182"/>
                    <a:pt x="18" y="187"/>
                    <a:pt x="25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57" y="187"/>
                    <a:pt x="64" y="182"/>
                    <a:pt x="64" y="17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51" y="24"/>
                    <a:pt x="156" y="30"/>
                    <a:pt x="156" y="37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6" y="194"/>
                    <a:pt x="151" y="200"/>
                    <a:pt x="144" y="200"/>
                  </a:cubicBezTo>
                  <a:close/>
                  <a:moveTo>
                    <a:pt x="116" y="180"/>
                  </a:moveTo>
                  <a:cubicBezTo>
                    <a:pt x="128" y="180"/>
                    <a:pt x="128" y="180"/>
                    <a:pt x="128" y="180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16" y="168"/>
                    <a:pt x="116" y="168"/>
                    <a:pt x="116" y="168"/>
                  </a:cubicBezTo>
                  <a:lnTo>
                    <a:pt x="116" y="180"/>
                  </a:lnTo>
                  <a:close/>
                  <a:moveTo>
                    <a:pt x="116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16" y="152"/>
                    <a:pt x="116" y="152"/>
                    <a:pt x="116" y="152"/>
                  </a:cubicBezTo>
                  <a:lnTo>
                    <a:pt x="116" y="164"/>
                  </a:lnTo>
                  <a:close/>
                  <a:moveTo>
                    <a:pt x="116" y="148"/>
                  </a:moveTo>
                  <a:cubicBezTo>
                    <a:pt x="128" y="148"/>
                    <a:pt x="128" y="148"/>
                    <a:pt x="128" y="148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16" y="136"/>
                    <a:pt x="116" y="136"/>
                    <a:pt x="116" y="136"/>
                  </a:cubicBezTo>
                  <a:lnTo>
                    <a:pt x="116" y="148"/>
                  </a:lnTo>
                  <a:close/>
                  <a:moveTo>
                    <a:pt x="116" y="132"/>
                  </a:moveTo>
                  <a:cubicBezTo>
                    <a:pt x="128" y="132"/>
                    <a:pt x="128" y="132"/>
                    <a:pt x="128" y="13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16" y="120"/>
                    <a:pt x="116" y="120"/>
                    <a:pt x="116" y="120"/>
                  </a:cubicBezTo>
                  <a:lnTo>
                    <a:pt x="116" y="132"/>
                  </a:lnTo>
                  <a:close/>
                  <a:moveTo>
                    <a:pt x="100" y="180"/>
                  </a:moveTo>
                  <a:cubicBezTo>
                    <a:pt x="112" y="180"/>
                    <a:pt x="112" y="180"/>
                    <a:pt x="112" y="180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100" y="180"/>
                  </a:lnTo>
                  <a:close/>
                  <a:moveTo>
                    <a:pt x="100" y="164"/>
                  </a:moveTo>
                  <a:cubicBezTo>
                    <a:pt x="112" y="164"/>
                    <a:pt x="112" y="164"/>
                    <a:pt x="112" y="164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00" y="152"/>
                    <a:pt x="100" y="152"/>
                    <a:pt x="100" y="152"/>
                  </a:cubicBezTo>
                  <a:lnTo>
                    <a:pt x="100" y="164"/>
                  </a:lnTo>
                  <a:close/>
                  <a:moveTo>
                    <a:pt x="100" y="148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0" y="136"/>
                    <a:pt x="100" y="136"/>
                    <a:pt x="100" y="136"/>
                  </a:cubicBezTo>
                  <a:lnTo>
                    <a:pt x="100" y="148"/>
                  </a:lnTo>
                  <a:close/>
                  <a:moveTo>
                    <a:pt x="100" y="132"/>
                  </a:moveTo>
                  <a:cubicBezTo>
                    <a:pt x="112" y="132"/>
                    <a:pt x="112" y="132"/>
                    <a:pt x="112" y="13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00" y="120"/>
                    <a:pt x="100" y="120"/>
                    <a:pt x="100" y="120"/>
                  </a:cubicBezTo>
                  <a:lnTo>
                    <a:pt x="100" y="132"/>
                  </a:lnTo>
                  <a:close/>
                  <a:moveTo>
                    <a:pt x="84" y="180"/>
                  </a:moveTo>
                  <a:cubicBezTo>
                    <a:pt x="96" y="180"/>
                    <a:pt x="96" y="180"/>
                    <a:pt x="96" y="180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84" y="168"/>
                    <a:pt x="84" y="168"/>
                    <a:pt x="84" y="168"/>
                  </a:cubicBezTo>
                  <a:lnTo>
                    <a:pt x="84" y="180"/>
                  </a:lnTo>
                  <a:close/>
                  <a:moveTo>
                    <a:pt x="84" y="164"/>
                  </a:moveTo>
                  <a:cubicBezTo>
                    <a:pt x="96" y="164"/>
                    <a:pt x="96" y="164"/>
                    <a:pt x="96" y="164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84" y="152"/>
                    <a:pt x="84" y="152"/>
                    <a:pt x="84" y="152"/>
                  </a:cubicBezTo>
                  <a:lnTo>
                    <a:pt x="84" y="164"/>
                  </a:lnTo>
                  <a:close/>
                  <a:moveTo>
                    <a:pt x="84" y="148"/>
                  </a:moveTo>
                  <a:cubicBezTo>
                    <a:pt x="96" y="148"/>
                    <a:pt x="96" y="148"/>
                    <a:pt x="96" y="148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84" y="136"/>
                    <a:pt x="84" y="136"/>
                    <a:pt x="84" y="136"/>
                  </a:cubicBezTo>
                  <a:lnTo>
                    <a:pt x="84" y="148"/>
                  </a:lnTo>
                  <a:close/>
                  <a:moveTo>
                    <a:pt x="84" y="132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84" y="120"/>
                    <a:pt x="84" y="120"/>
                    <a:pt x="84" y="120"/>
                  </a:cubicBezTo>
                  <a:lnTo>
                    <a:pt x="84" y="132"/>
                  </a:lnTo>
                  <a:close/>
                  <a:moveTo>
                    <a:pt x="144" y="42"/>
                  </a:moveTo>
                  <a:cubicBezTo>
                    <a:pt x="144" y="38"/>
                    <a:pt x="141" y="35"/>
                    <a:pt x="137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8" y="35"/>
                    <a:pt x="76" y="38"/>
                    <a:pt x="76" y="42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3"/>
                    <a:pt x="78" y="76"/>
                    <a:pt x="82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41" y="76"/>
                    <a:pt x="144" y="73"/>
                    <a:pt x="144" y="69"/>
                  </a:cubicBezTo>
                  <a:lnTo>
                    <a:pt x="144" y="42"/>
                  </a:lnTo>
                  <a:close/>
                  <a:moveTo>
                    <a:pt x="144" y="120"/>
                  </a:moveTo>
                  <a:cubicBezTo>
                    <a:pt x="132" y="120"/>
                    <a:pt x="132" y="120"/>
                    <a:pt x="132" y="12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44" y="132"/>
                    <a:pt x="144" y="132"/>
                    <a:pt x="144" y="132"/>
                  </a:cubicBezTo>
                  <a:lnTo>
                    <a:pt x="144" y="120"/>
                  </a:lnTo>
                  <a:close/>
                  <a:moveTo>
                    <a:pt x="144" y="136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44" y="148"/>
                    <a:pt x="144" y="148"/>
                    <a:pt x="144" y="148"/>
                  </a:cubicBezTo>
                  <a:lnTo>
                    <a:pt x="144" y="136"/>
                  </a:lnTo>
                  <a:close/>
                  <a:moveTo>
                    <a:pt x="144" y="152"/>
                  </a:moveTo>
                  <a:cubicBezTo>
                    <a:pt x="132" y="152"/>
                    <a:pt x="132" y="152"/>
                    <a:pt x="132" y="152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44" y="164"/>
                    <a:pt x="144" y="164"/>
                    <a:pt x="144" y="164"/>
                  </a:cubicBezTo>
                  <a:lnTo>
                    <a:pt x="144" y="152"/>
                  </a:lnTo>
                  <a:close/>
                  <a:moveTo>
                    <a:pt x="144" y="168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44" y="180"/>
                    <a:pt x="144" y="180"/>
                    <a:pt x="144" y="180"/>
                  </a:cubicBezTo>
                  <a:lnTo>
                    <a:pt x="144" y="168"/>
                  </a:lnTo>
                  <a:close/>
                  <a:moveTo>
                    <a:pt x="50" y="180"/>
                  </a:moveTo>
                  <a:cubicBezTo>
                    <a:pt x="26" y="180"/>
                    <a:pt x="26" y="180"/>
                    <a:pt x="26" y="180"/>
                  </a:cubicBezTo>
                  <a:cubicBezTo>
                    <a:pt x="22" y="180"/>
                    <a:pt x="20" y="177"/>
                    <a:pt x="20" y="173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5"/>
                    <a:pt x="22" y="12"/>
                    <a:pt x="2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3" y="12"/>
                    <a:pt x="56" y="15"/>
                    <a:pt x="56" y="18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77"/>
                    <a:pt x="53" y="180"/>
                    <a:pt x="50" y="18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25"/>
            <p:cNvSpPr>
              <a:spLocks noEditPoints="1"/>
            </p:cNvSpPr>
            <p:nvPr userDrawn="1"/>
          </p:nvSpPr>
          <p:spPr bwMode="auto">
            <a:xfrm rot="1463989">
              <a:off x="4983457" y="744471"/>
              <a:ext cx="511175" cy="752475"/>
            </a:xfrm>
            <a:custGeom>
              <a:avLst/>
              <a:gdLst>
                <a:gd name="T0" fmla="*/ 80 w 136"/>
                <a:gd name="T1" fmla="*/ 38 h 200"/>
                <a:gd name="T2" fmla="*/ 80 w 136"/>
                <a:gd name="T3" fmla="*/ 57 h 200"/>
                <a:gd name="T4" fmla="*/ 69 w 136"/>
                <a:gd name="T5" fmla="*/ 69 h 200"/>
                <a:gd name="T6" fmla="*/ 56 w 136"/>
                <a:gd name="T7" fmla="*/ 57 h 200"/>
                <a:gd name="T8" fmla="*/ 56 w 136"/>
                <a:gd name="T9" fmla="*/ 38 h 200"/>
                <a:gd name="T10" fmla="*/ 69 w 136"/>
                <a:gd name="T11" fmla="*/ 25 h 200"/>
                <a:gd name="T12" fmla="*/ 80 w 136"/>
                <a:gd name="T13" fmla="*/ 38 h 200"/>
                <a:gd name="T14" fmla="*/ 94 w 136"/>
                <a:gd name="T15" fmla="*/ 200 h 200"/>
                <a:gd name="T16" fmla="*/ 44 w 136"/>
                <a:gd name="T17" fmla="*/ 200 h 200"/>
                <a:gd name="T18" fmla="*/ 0 w 136"/>
                <a:gd name="T19" fmla="*/ 157 h 200"/>
                <a:gd name="T20" fmla="*/ 0 w 136"/>
                <a:gd name="T21" fmla="*/ 44 h 200"/>
                <a:gd name="T22" fmla="*/ 44 w 136"/>
                <a:gd name="T23" fmla="*/ 0 h 200"/>
                <a:gd name="T24" fmla="*/ 60 w 136"/>
                <a:gd name="T25" fmla="*/ 0 h 200"/>
                <a:gd name="T26" fmla="*/ 60 w 136"/>
                <a:gd name="T27" fmla="*/ 20 h 200"/>
                <a:gd name="T28" fmla="*/ 48 w 136"/>
                <a:gd name="T29" fmla="*/ 38 h 200"/>
                <a:gd name="T30" fmla="*/ 48 w 136"/>
                <a:gd name="T31" fmla="*/ 57 h 200"/>
                <a:gd name="T32" fmla="*/ 60 w 136"/>
                <a:gd name="T33" fmla="*/ 74 h 200"/>
                <a:gd name="T34" fmla="*/ 60 w 136"/>
                <a:gd name="T35" fmla="*/ 88 h 200"/>
                <a:gd name="T36" fmla="*/ 76 w 136"/>
                <a:gd name="T37" fmla="*/ 88 h 200"/>
                <a:gd name="T38" fmla="*/ 76 w 136"/>
                <a:gd name="T39" fmla="*/ 74 h 200"/>
                <a:gd name="T40" fmla="*/ 88 w 136"/>
                <a:gd name="T41" fmla="*/ 57 h 200"/>
                <a:gd name="T42" fmla="*/ 88 w 136"/>
                <a:gd name="T43" fmla="*/ 38 h 200"/>
                <a:gd name="T44" fmla="*/ 76 w 136"/>
                <a:gd name="T45" fmla="*/ 20 h 200"/>
                <a:gd name="T46" fmla="*/ 76 w 136"/>
                <a:gd name="T47" fmla="*/ 0 h 200"/>
                <a:gd name="T48" fmla="*/ 94 w 136"/>
                <a:gd name="T49" fmla="*/ 0 h 200"/>
                <a:gd name="T50" fmla="*/ 136 w 136"/>
                <a:gd name="T51" fmla="*/ 44 h 200"/>
                <a:gd name="T52" fmla="*/ 136 w 136"/>
                <a:gd name="T53" fmla="*/ 157 h 200"/>
                <a:gd name="T54" fmla="*/ 94 w 136"/>
                <a:gd name="T5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200">
                  <a:moveTo>
                    <a:pt x="80" y="38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80" y="64"/>
                    <a:pt x="76" y="69"/>
                    <a:pt x="69" y="69"/>
                  </a:cubicBezTo>
                  <a:cubicBezTo>
                    <a:pt x="62" y="69"/>
                    <a:pt x="56" y="64"/>
                    <a:pt x="56" y="57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1"/>
                    <a:pt x="62" y="25"/>
                    <a:pt x="69" y="25"/>
                  </a:cubicBezTo>
                  <a:cubicBezTo>
                    <a:pt x="76" y="25"/>
                    <a:pt x="80" y="31"/>
                    <a:pt x="80" y="38"/>
                  </a:cubicBezTo>
                  <a:close/>
                  <a:moveTo>
                    <a:pt x="94" y="200"/>
                  </a:moveTo>
                  <a:cubicBezTo>
                    <a:pt x="44" y="200"/>
                    <a:pt x="44" y="200"/>
                    <a:pt x="44" y="200"/>
                  </a:cubicBezTo>
                  <a:cubicBezTo>
                    <a:pt x="20" y="200"/>
                    <a:pt x="0" y="181"/>
                    <a:pt x="0" y="15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3" y="23"/>
                    <a:pt x="48" y="30"/>
                    <a:pt x="48" y="3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65"/>
                    <a:pt x="53" y="72"/>
                    <a:pt x="60" y="74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83" y="72"/>
                    <a:pt x="88" y="65"/>
                    <a:pt x="88" y="57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0"/>
                    <a:pt x="83" y="23"/>
                    <a:pt x="76" y="2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8" y="0"/>
                    <a:pt x="136" y="20"/>
                    <a:pt x="136" y="44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81"/>
                    <a:pt x="118" y="200"/>
                    <a:pt x="94" y="20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 userDrawn="1"/>
          </p:nvSpPr>
          <p:spPr bwMode="auto">
            <a:xfrm rot="19968536">
              <a:off x="5464140" y="118254"/>
              <a:ext cx="754483" cy="708323"/>
            </a:xfrm>
            <a:custGeom>
              <a:avLst/>
              <a:gdLst>
                <a:gd name="T0" fmla="*/ 20 w 200"/>
                <a:gd name="T1" fmla="*/ 144 h 188"/>
                <a:gd name="T2" fmla="*/ 0 w 200"/>
                <a:gd name="T3" fmla="*/ 20 h 188"/>
                <a:gd name="T4" fmla="*/ 180 w 200"/>
                <a:gd name="T5" fmla="*/ 0 h 188"/>
                <a:gd name="T6" fmla="*/ 200 w 200"/>
                <a:gd name="T7" fmla="*/ 124 h 188"/>
                <a:gd name="T8" fmla="*/ 192 w 200"/>
                <a:gd name="T9" fmla="*/ 20 h 188"/>
                <a:gd name="T10" fmla="*/ 20 w 200"/>
                <a:gd name="T11" fmla="*/ 8 h 188"/>
                <a:gd name="T12" fmla="*/ 8 w 200"/>
                <a:gd name="T13" fmla="*/ 124 h 188"/>
                <a:gd name="T14" fmla="*/ 180 w 200"/>
                <a:gd name="T15" fmla="*/ 136 h 188"/>
                <a:gd name="T16" fmla="*/ 192 w 200"/>
                <a:gd name="T17" fmla="*/ 20 h 188"/>
                <a:gd name="T18" fmla="*/ 159 w 200"/>
                <a:gd name="T19" fmla="*/ 108 h 188"/>
                <a:gd name="T20" fmla="*/ 139 w 200"/>
                <a:gd name="T21" fmla="*/ 100 h 188"/>
                <a:gd name="T22" fmla="*/ 166 w 200"/>
                <a:gd name="T23" fmla="*/ 83 h 188"/>
                <a:gd name="T24" fmla="*/ 166 w 200"/>
                <a:gd name="T25" fmla="*/ 103 h 188"/>
                <a:gd name="T26" fmla="*/ 123 w 200"/>
                <a:gd name="T27" fmla="*/ 48 h 188"/>
                <a:gd name="T28" fmla="*/ 100 w 200"/>
                <a:gd name="T29" fmla="*/ 88 h 188"/>
                <a:gd name="T30" fmla="*/ 64 w 200"/>
                <a:gd name="T31" fmla="*/ 88 h 188"/>
                <a:gd name="T32" fmla="*/ 44 w 200"/>
                <a:gd name="T33" fmla="*/ 48 h 188"/>
                <a:gd name="T34" fmla="*/ 44 w 200"/>
                <a:gd name="T35" fmla="*/ 47 h 188"/>
                <a:gd name="T36" fmla="*/ 24 w 200"/>
                <a:gd name="T37" fmla="*/ 36 h 188"/>
                <a:gd name="T38" fmla="*/ 52 w 200"/>
                <a:gd name="T39" fmla="*/ 24 h 188"/>
                <a:gd name="T40" fmla="*/ 117 w 200"/>
                <a:gd name="T41" fmla="*/ 36 h 188"/>
                <a:gd name="T42" fmla="*/ 129 w 200"/>
                <a:gd name="T43" fmla="*/ 36 h 188"/>
                <a:gd name="T44" fmla="*/ 124 w 200"/>
                <a:gd name="T45" fmla="*/ 48 h 188"/>
                <a:gd name="T46" fmla="*/ 96 w 200"/>
                <a:gd name="T47" fmla="*/ 76 h 188"/>
                <a:gd name="T48" fmla="*/ 60 w 200"/>
                <a:gd name="T49" fmla="*/ 68 h 188"/>
                <a:gd name="T50" fmla="*/ 56 w 200"/>
                <a:gd name="T51" fmla="*/ 48 h 188"/>
                <a:gd name="T52" fmla="*/ 104 w 200"/>
                <a:gd name="T53" fmla="*/ 56 h 188"/>
                <a:gd name="T54" fmla="*/ 111 w 200"/>
                <a:gd name="T55" fmla="*/ 48 h 188"/>
                <a:gd name="T56" fmla="*/ 59 w 200"/>
                <a:gd name="T57" fmla="*/ 93 h 188"/>
                <a:gd name="T58" fmla="*/ 59 w 200"/>
                <a:gd name="T59" fmla="*/ 113 h 188"/>
                <a:gd name="T60" fmla="*/ 59 w 200"/>
                <a:gd name="T61" fmla="*/ 93 h 188"/>
                <a:gd name="T62" fmla="*/ 105 w 200"/>
                <a:gd name="T63" fmla="*/ 103 h 188"/>
                <a:gd name="T64" fmla="*/ 85 w 200"/>
                <a:gd name="T65" fmla="*/ 103 h 188"/>
                <a:gd name="T66" fmla="*/ 64 w 200"/>
                <a:gd name="T67" fmla="*/ 168 h 188"/>
                <a:gd name="T68" fmla="*/ 72 w 200"/>
                <a:gd name="T69" fmla="*/ 152 h 188"/>
                <a:gd name="T70" fmla="*/ 128 w 200"/>
                <a:gd name="T71" fmla="*/ 168 h 188"/>
                <a:gd name="T72" fmla="*/ 156 w 200"/>
                <a:gd name="T73" fmla="*/ 188 h 188"/>
                <a:gd name="T74" fmla="*/ 64 w 200"/>
                <a:gd name="T75" fmla="*/ 1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188">
                  <a:moveTo>
                    <a:pt x="180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5"/>
                    <a:pt x="191" y="144"/>
                    <a:pt x="180" y="144"/>
                  </a:cubicBezTo>
                  <a:close/>
                  <a:moveTo>
                    <a:pt x="192" y="20"/>
                  </a:moveTo>
                  <a:cubicBezTo>
                    <a:pt x="192" y="13"/>
                    <a:pt x="186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180" y="136"/>
                    <a:pt x="180" y="136"/>
                    <a:pt x="180" y="136"/>
                  </a:cubicBezTo>
                  <a:cubicBezTo>
                    <a:pt x="186" y="136"/>
                    <a:pt x="192" y="131"/>
                    <a:pt x="192" y="124"/>
                  </a:cubicBezTo>
                  <a:lnTo>
                    <a:pt x="192" y="20"/>
                  </a:lnTo>
                  <a:close/>
                  <a:moveTo>
                    <a:pt x="166" y="103"/>
                  </a:moveTo>
                  <a:cubicBezTo>
                    <a:pt x="159" y="108"/>
                    <a:pt x="159" y="108"/>
                    <a:pt x="159" y="108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5" y="89"/>
                    <a:pt x="155" y="89"/>
                    <a:pt x="155" y="89"/>
                  </a:cubicBezTo>
                  <a:lnTo>
                    <a:pt x="166" y="103"/>
                  </a:lnTo>
                  <a:close/>
                  <a:moveTo>
                    <a:pt x="124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48"/>
                  </a:lnTo>
                  <a:close/>
                  <a:moveTo>
                    <a:pt x="61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1" y="76"/>
                  </a:lnTo>
                  <a:close/>
                  <a:moveTo>
                    <a:pt x="56" y="48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1" y="48"/>
                    <a:pt x="111" y="48"/>
                    <a:pt x="111" y="48"/>
                  </a:cubicBezTo>
                  <a:lnTo>
                    <a:pt x="56" y="48"/>
                  </a:lnTo>
                  <a:close/>
                  <a:moveTo>
                    <a:pt x="59" y="93"/>
                  </a:moveTo>
                  <a:cubicBezTo>
                    <a:pt x="65" y="93"/>
                    <a:pt x="69" y="97"/>
                    <a:pt x="69" y="103"/>
                  </a:cubicBezTo>
                  <a:cubicBezTo>
                    <a:pt x="69" y="109"/>
                    <a:pt x="65" y="113"/>
                    <a:pt x="59" y="113"/>
                  </a:cubicBezTo>
                  <a:cubicBezTo>
                    <a:pt x="53" y="113"/>
                    <a:pt x="49" y="109"/>
                    <a:pt x="49" y="103"/>
                  </a:cubicBezTo>
                  <a:cubicBezTo>
                    <a:pt x="49" y="97"/>
                    <a:pt x="53" y="93"/>
                    <a:pt x="59" y="93"/>
                  </a:cubicBezTo>
                  <a:close/>
                  <a:moveTo>
                    <a:pt x="95" y="93"/>
                  </a:moveTo>
                  <a:cubicBezTo>
                    <a:pt x="101" y="93"/>
                    <a:pt x="105" y="97"/>
                    <a:pt x="105" y="103"/>
                  </a:cubicBezTo>
                  <a:cubicBezTo>
                    <a:pt x="105" y="109"/>
                    <a:pt x="101" y="113"/>
                    <a:pt x="95" y="113"/>
                  </a:cubicBezTo>
                  <a:cubicBezTo>
                    <a:pt x="89" y="113"/>
                    <a:pt x="85" y="109"/>
                    <a:pt x="85" y="103"/>
                  </a:cubicBezTo>
                  <a:cubicBezTo>
                    <a:pt x="85" y="97"/>
                    <a:pt x="89" y="93"/>
                    <a:pt x="95" y="93"/>
                  </a:cubicBezTo>
                  <a:close/>
                  <a:moveTo>
                    <a:pt x="6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7" y="168"/>
                    <a:pt x="156" y="177"/>
                    <a:pt x="156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77"/>
                    <a:pt x="53" y="168"/>
                    <a:pt x="64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8"/>
            <p:cNvSpPr>
              <a:spLocks/>
            </p:cNvSpPr>
            <p:nvPr userDrawn="1"/>
          </p:nvSpPr>
          <p:spPr bwMode="auto">
            <a:xfrm rot="6110587">
              <a:off x="6584747" y="-50770"/>
              <a:ext cx="544512" cy="749300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0"/>
            <p:cNvSpPr>
              <a:spLocks noEditPoints="1"/>
            </p:cNvSpPr>
            <p:nvPr userDrawn="1"/>
          </p:nvSpPr>
          <p:spPr bwMode="auto">
            <a:xfrm rot="3376029">
              <a:off x="11157926" y="6149324"/>
              <a:ext cx="1055244" cy="775723"/>
            </a:xfrm>
            <a:custGeom>
              <a:avLst/>
              <a:gdLst>
                <a:gd name="T0" fmla="*/ 195 w 206"/>
                <a:gd name="T1" fmla="*/ 113 h 151"/>
                <a:gd name="T2" fmla="*/ 165 w 206"/>
                <a:gd name="T3" fmla="*/ 147 h 151"/>
                <a:gd name="T4" fmla="*/ 105 w 206"/>
                <a:gd name="T5" fmla="*/ 147 h 151"/>
                <a:gd name="T6" fmla="*/ 33 w 206"/>
                <a:gd name="T7" fmla="*/ 151 h 151"/>
                <a:gd name="T8" fmla="*/ 0 w 206"/>
                <a:gd name="T9" fmla="*/ 117 h 151"/>
                <a:gd name="T10" fmla="*/ 59 w 206"/>
                <a:gd name="T11" fmla="*/ 81 h 151"/>
                <a:gd name="T12" fmla="*/ 104 w 206"/>
                <a:gd name="T13" fmla="*/ 88 h 151"/>
                <a:gd name="T14" fmla="*/ 151 w 206"/>
                <a:gd name="T15" fmla="*/ 88 h 151"/>
                <a:gd name="T16" fmla="*/ 151 w 206"/>
                <a:gd name="T17" fmla="*/ 107 h 151"/>
                <a:gd name="T18" fmla="*/ 112 w 206"/>
                <a:gd name="T19" fmla="*/ 107 h 151"/>
                <a:gd name="T20" fmla="*/ 120 w 206"/>
                <a:gd name="T21" fmla="*/ 115 h 151"/>
                <a:gd name="T22" fmla="*/ 158 w 206"/>
                <a:gd name="T23" fmla="*/ 115 h 151"/>
                <a:gd name="T24" fmla="*/ 176 w 206"/>
                <a:gd name="T25" fmla="*/ 97 h 151"/>
                <a:gd name="T26" fmla="*/ 188 w 206"/>
                <a:gd name="T27" fmla="*/ 96 h 151"/>
                <a:gd name="T28" fmla="*/ 195 w 206"/>
                <a:gd name="T29" fmla="*/ 113 h 151"/>
                <a:gd name="T30" fmla="*/ 171 w 206"/>
                <a:gd name="T31" fmla="*/ 12 h 151"/>
                <a:gd name="T32" fmla="*/ 139 w 206"/>
                <a:gd name="T33" fmla="*/ 12 h 151"/>
                <a:gd name="T34" fmla="*/ 139 w 206"/>
                <a:gd name="T35" fmla="*/ 48 h 151"/>
                <a:gd name="T36" fmla="*/ 95 w 206"/>
                <a:gd name="T37" fmla="*/ 48 h 151"/>
                <a:gd name="T38" fmla="*/ 95 w 206"/>
                <a:gd name="T39" fmla="*/ 12 h 151"/>
                <a:gd name="T40" fmla="*/ 63 w 206"/>
                <a:gd name="T41" fmla="*/ 12 h 151"/>
                <a:gd name="T42" fmla="*/ 63 w 206"/>
                <a:gd name="T43" fmla="*/ 69 h 151"/>
                <a:gd name="T44" fmla="*/ 51 w 206"/>
                <a:gd name="T45" fmla="*/ 71 h 151"/>
                <a:gd name="T46" fmla="*/ 51 w 206"/>
                <a:gd name="T47" fmla="*/ 12 h 151"/>
                <a:gd name="T48" fmla="*/ 51 w 206"/>
                <a:gd name="T49" fmla="*/ 8 h 151"/>
                <a:gd name="T50" fmla="*/ 51 w 206"/>
                <a:gd name="T51" fmla="*/ 0 h 151"/>
                <a:gd name="T52" fmla="*/ 183 w 206"/>
                <a:gd name="T53" fmla="*/ 0 h 151"/>
                <a:gd name="T54" fmla="*/ 183 w 206"/>
                <a:gd name="T55" fmla="*/ 8 h 151"/>
                <a:gd name="T56" fmla="*/ 183 w 206"/>
                <a:gd name="T57" fmla="*/ 12 h 151"/>
                <a:gd name="T58" fmla="*/ 183 w 206"/>
                <a:gd name="T59" fmla="*/ 84 h 151"/>
                <a:gd name="T60" fmla="*/ 171 w 206"/>
                <a:gd name="T61" fmla="*/ 84 h 151"/>
                <a:gd name="T62" fmla="*/ 171 w 206"/>
                <a:gd name="T63" fmla="*/ 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151">
                  <a:moveTo>
                    <a:pt x="195" y="113"/>
                  </a:moveTo>
                  <a:cubicBezTo>
                    <a:pt x="198" y="110"/>
                    <a:pt x="165" y="147"/>
                    <a:pt x="165" y="147"/>
                  </a:cubicBezTo>
                  <a:cubicBezTo>
                    <a:pt x="165" y="147"/>
                    <a:pt x="110" y="147"/>
                    <a:pt x="105" y="147"/>
                  </a:cubicBezTo>
                  <a:cubicBezTo>
                    <a:pt x="90" y="147"/>
                    <a:pt x="63" y="129"/>
                    <a:pt x="33" y="151"/>
                  </a:cubicBezTo>
                  <a:cubicBezTo>
                    <a:pt x="31" y="149"/>
                    <a:pt x="0" y="117"/>
                    <a:pt x="0" y="117"/>
                  </a:cubicBezTo>
                  <a:cubicBezTo>
                    <a:pt x="0" y="117"/>
                    <a:pt x="56" y="83"/>
                    <a:pt x="59" y="81"/>
                  </a:cubicBezTo>
                  <a:cubicBezTo>
                    <a:pt x="81" y="70"/>
                    <a:pt x="98" y="88"/>
                    <a:pt x="104" y="88"/>
                  </a:cubicBezTo>
                  <a:cubicBezTo>
                    <a:pt x="110" y="88"/>
                    <a:pt x="148" y="88"/>
                    <a:pt x="151" y="88"/>
                  </a:cubicBezTo>
                  <a:cubicBezTo>
                    <a:pt x="158" y="88"/>
                    <a:pt x="167" y="102"/>
                    <a:pt x="151" y="107"/>
                  </a:cubicBezTo>
                  <a:cubicBezTo>
                    <a:pt x="146" y="107"/>
                    <a:pt x="112" y="107"/>
                    <a:pt x="112" y="107"/>
                  </a:cubicBezTo>
                  <a:cubicBezTo>
                    <a:pt x="112" y="107"/>
                    <a:pt x="112" y="115"/>
                    <a:pt x="120" y="115"/>
                  </a:cubicBezTo>
                  <a:cubicBezTo>
                    <a:pt x="128" y="115"/>
                    <a:pt x="158" y="115"/>
                    <a:pt x="158" y="115"/>
                  </a:cubicBezTo>
                  <a:cubicBezTo>
                    <a:pt x="158" y="115"/>
                    <a:pt x="174" y="100"/>
                    <a:pt x="176" y="97"/>
                  </a:cubicBezTo>
                  <a:cubicBezTo>
                    <a:pt x="183" y="89"/>
                    <a:pt x="188" y="96"/>
                    <a:pt x="188" y="96"/>
                  </a:cubicBezTo>
                  <a:cubicBezTo>
                    <a:pt x="188" y="96"/>
                    <a:pt x="206" y="95"/>
                    <a:pt x="195" y="113"/>
                  </a:cubicBezTo>
                  <a:close/>
                  <a:moveTo>
                    <a:pt x="171" y="12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59" y="69"/>
                    <a:pt x="55" y="69"/>
                    <a:pt x="51" y="7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0" y="84"/>
                    <a:pt x="176" y="84"/>
                    <a:pt x="171" y="84"/>
                  </a:cubicBezTo>
                  <a:lnTo>
                    <a:pt x="171" y="1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 userDrawn="1"/>
          </p:nvSpPr>
          <p:spPr bwMode="auto">
            <a:xfrm rot="5400000">
              <a:off x="10357426" y="1550134"/>
              <a:ext cx="587375" cy="752475"/>
            </a:xfrm>
            <a:custGeom>
              <a:avLst/>
              <a:gdLst>
                <a:gd name="T0" fmla="*/ 341 w 370"/>
                <a:gd name="T1" fmla="*/ 303 h 474"/>
                <a:gd name="T2" fmla="*/ 341 w 370"/>
                <a:gd name="T3" fmla="*/ 199 h 474"/>
                <a:gd name="T4" fmla="*/ 370 w 370"/>
                <a:gd name="T5" fmla="*/ 190 h 474"/>
                <a:gd name="T6" fmla="*/ 370 w 370"/>
                <a:gd name="T7" fmla="*/ 218 h 474"/>
                <a:gd name="T8" fmla="*/ 370 w 370"/>
                <a:gd name="T9" fmla="*/ 332 h 474"/>
                <a:gd name="T10" fmla="*/ 313 w 370"/>
                <a:gd name="T11" fmla="*/ 254 h 474"/>
                <a:gd name="T12" fmla="*/ 284 w 370"/>
                <a:gd name="T13" fmla="*/ 161 h 474"/>
                <a:gd name="T14" fmla="*/ 256 w 370"/>
                <a:gd name="T15" fmla="*/ 218 h 474"/>
                <a:gd name="T16" fmla="*/ 228 w 370"/>
                <a:gd name="T17" fmla="*/ 133 h 474"/>
                <a:gd name="T18" fmla="*/ 199 w 370"/>
                <a:gd name="T19" fmla="*/ 218 h 474"/>
                <a:gd name="T20" fmla="*/ 171 w 370"/>
                <a:gd name="T21" fmla="*/ 29 h 474"/>
                <a:gd name="T22" fmla="*/ 199 w 370"/>
                <a:gd name="T23" fmla="*/ 104 h 474"/>
                <a:gd name="T24" fmla="*/ 256 w 370"/>
                <a:gd name="T25" fmla="*/ 133 h 474"/>
                <a:gd name="T26" fmla="*/ 313 w 370"/>
                <a:gd name="T27" fmla="*/ 161 h 474"/>
                <a:gd name="T28" fmla="*/ 341 w 370"/>
                <a:gd name="T29" fmla="*/ 190 h 474"/>
                <a:gd name="T30" fmla="*/ 313 w 370"/>
                <a:gd name="T31" fmla="*/ 254 h 474"/>
                <a:gd name="T32" fmla="*/ 114 w 370"/>
                <a:gd name="T33" fmla="*/ 247 h 474"/>
                <a:gd name="T34" fmla="*/ 86 w 370"/>
                <a:gd name="T35" fmla="*/ 218 h 474"/>
                <a:gd name="T36" fmla="*/ 114 w 370"/>
                <a:gd name="T37" fmla="*/ 29 h 474"/>
                <a:gd name="T38" fmla="*/ 142 w 370"/>
                <a:gd name="T39" fmla="*/ 275 h 474"/>
                <a:gd name="T40" fmla="*/ 57 w 370"/>
                <a:gd name="T41" fmla="*/ 190 h 474"/>
                <a:gd name="T42" fmla="*/ 86 w 370"/>
                <a:gd name="T43" fmla="*/ 218 h 474"/>
                <a:gd name="T44" fmla="*/ 57 w 370"/>
                <a:gd name="T45" fmla="*/ 190 h 474"/>
                <a:gd name="T46" fmla="*/ 29 w 370"/>
                <a:gd name="T47" fmla="*/ 247 h 474"/>
                <a:gd name="T48" fmla="*/ 0 w 370"/>
                <a:gd name="T49" fmla="*/ 218 h 474"/>
                <a:gd name="T50" fmla="*/ 0 w 370"/>
                <a:gd name="T51" fmla="*/ 161 h 474"/>
                <a:gd name="T52" fmla="*/ 57 w 370"/>
                <a:gd name="T53" fmla="*/ 161 h 474"/>
                <a:gd name="T54" fmla="*/ 29 w 370"/>
                <a:gd name="T55" fmla="*/ 190 h 474"/>
                <a:gd name="T56" fmla="*/ 57 w 370"/>
                <a:gd name="T57" fmla="*/ 275 h 474"/>
                <a:gd name="T58" fmla="*/ 29 w 370"/>
                <a:gd name="T59" fmla="*/ 247 h 474"/>
                <a:gd name="T60" fmla="*/ 57 w 370"/>
                <a:gd name="T61" fmla="*/ 275 h 474"/>
                <a:gd name="T62" fmla="*/ 86 w 370"/>
                <a:gd name="T63" fmla="*/ 332 h 474"/>
                <a:gd name="T64" fmla="*/ 57 w 370"/>
                <a:gd name="T65" fmla="*/ 303 h 474"/>
                <a:gd name="T66" fmla="*/ 86 w 370"/>
                <a:gd name="T67" fmla="*/ 275 h 474"/>
                <a:gd name="T68" fmla="*/ 114 w 370"/>
                <a:gd name="T69" fmla="*/ 360 h 474"/>
                <a:gd name="T70" fmla="*/ 86 w 370"/>
                <a:gd name="T71" fmla="*/ 389 h 474"/>
                <a:gd name="T72" fmla="*/ 86 w 370"/>
                <a:gd name="T73" fmla="*/ 332 h 474"/>
                <a:gd name="T74" fmla="*/ 114 w 370"/>
                <a:gd name="T75" fmla="*/ 360 h 474"/>
                <a:gd name="T76" fmla="*/ 142 w 370"/>
                <a:gd name="T77" fmla="*/ 446 h 474"/>
                <a:gd name="T78" fmla="*/ 284 w 370"/>
                <a:gd name="T79" fmla="*/ 417 h 474"/>
                <a:gd name="T80" fmla="*/ 313 w 370"/>
                <a:gd name="T81" fmla="*/ 389 h 474"/>
                <a:gd name="T82" fmla="*/ 313 w 370"/>
                <a:gd name="T83" fmla="*/ 446 h 474"/>
                <a:gd name="T84" fmla="*/ 313 w 370"/>
                <a:gd name="T85" fmla="*/ 474 h 474"/>
                <a:gd name="T86" fmla="*/ 114 w 370"/>
                <a:gd name="T87" fmla="*/ 446 h 474"/>
                <a:gd name="T88" fmla="*/ 114 w 370"/>
                <a:gd name="T89" fmla="*/ 389 h 474"/>
                <a:gd name="T90" fmla="*/ 142 w 370"/>
                <a:gd name="T91" fmla="*/ 417 h 474"/>
                <a:gd name="T92" fmla="*/ 341 w 370"/>
                <a:gd name="T93" fmla="*/ 332 h 474"/>
                <a:gd name="T94" fmla="*/ 341 w 370"/>
                <a:gd name="T95" fmla="*/ 389 h 474"/>
                <a:gd name="T96" fmla="*/ 313 w 370"/>
                <a:gd name="T97" fmla="*/ 360 h 474"/>
                <a:gd name="T98" fmla="*/ 142 w 370"/>
                <a:gd name="T99" fmla="*/ 0 h 474"/>
                <a:gd name="T100" fmla="*/ 171 w 370"/>
                <a:gd name="T101" fmla="*/ 29 h 474"/>
                <a:gd name="T102" fmla="*/ 142 w 370"/>
                <a:gd name="T10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474">
                  <a:moveTo>
                    <a:pt x="341" y="332"/>
                  </a:moveTo>
                  <a:lnTo>
                    <a:pt x="341" y="303"/>
                  </a:lnTo>
                  <a:lnTo>
                    <a:pt x="341" y="218"/>
                  </a:lnTo>
                  <a:lnTo>
                    <a:pt x="341" y="199"/>
                  </a:lnTo>
                  <a:lnTo>
                    <a:pt x="341" y="190"/>
                  </a:lnTo>
                  <a:lnTo>
                    <a:pt x="370" y="190"/>
                  </a:lnTo>
                  <a:lnTo>
                    <a:pt x="370" y="199"/>
                  </a:lnTo>
                  <a:lnTo>
                    <a:pt x="370" y="218"/>
                  </a:lnTo>
                  <a:lnTo>
                    <a:pt x="370" y="303"/>
                  </a:lnTo>
                  <a:lnTo>
                    <a:pt x="370" y="332"/>
                  </a:lnTo>
                  <a:lnTo>
                    <a:pt x="341" y="332"/>
                  </a:lnTo>
                  <a:close/>
                  <a:moveTo>
                    <a:pt x="313" y="254"/>
                  </a:moveTo>
                  <a:lnTo>
                    <a:pt x="284" y="254"/>
                  </a:lnTo>
                  <a:lnTo>
                    <a:pt x="284" y="161"/>
                  </a:lnTo>
                  <a:lnTo>
                    <a:pt x="256" y="161"/>
                  </a:lnTo>
                  <a:lnTo>
                    <a:pt x="256" y="218"/>
                  </a:lnTo>
                  <a:lnTo>
                    <a:pt x="228" y="218"/>
                  </a:lnTo>
                  <a:lnTo>
                    <a:pt x="228" y="133"/>
                  </a:lnTo>
                  <a:lnTo>
                    <a:pt x="199" y="133"/>
                  </a:lnTo>
                  <a:lnTo>
                    <a:pt x="199" y="218"/>
                  </a:lnTo>
                  <a:lnTo>
                    <a:pt x="171" y="218"/>
                  </a:lnTo>
                  <a:lnTo>
                    <a:pt x="171" y="29"/>
                  </a:lnTo>
                  <a:lnTo>
                    <a:pt x="199" y="29"/>
                  </a:lnTo>
                  <a:lnTo>
                    <a:pt x="199" y="104"/>
                  </a:lnTo>
                  <a:lnTo>
                    <a:pt x="256" y="104"/>
                  </a:lnTo>
                  <a:lnTo>
                    <a:pt x="256" y="133"/>
                  </a:lnTo>
                  <a:lnTo>
                    <a:pt x="313" y="133"/>
                  </a:lnTo>
                  <a:lnTo>
                    <a:pt x="313" y="161"/>
                  </a:lnTo>
                  <a:lnTo>
                    <a:pt x="341" y="161"/>
                  </a:lnTo>
                  <a:lnTo>
                    <a:pt x="341" y="190"/>
                  </a:lnTo>
                  <a:lnTo>
                    <a:pt x="313" y="190"/>
                  </a:lnTo>
                  <a:lnTo>
                    <a:pt x="313" y="254"/>
                  </a:lnTo>
                  <a:close/>
                  <a:moveTo>
                    <a:pt x="114" y="275"/>
                  </a:moveTo>
                  <a:lnTo>
                    <a:pt x="114" y="247"/>
                  </a:lnTo>
                  <a:lnTo>
                    <a:pt x="86" y="247"/>
                  </a:lnTo>
                  <a:lnTo>
                    <a:pt x="86" y="218"/>
                  </a:lnTo>
                  <a:lnTo>
                    <a:pt x="114" y="218"/>
                  </a:lnTo>
                  <a:lnTo>
                    <a:pt x="114" y="29"/>
                  </a:lnTo>
                  <a:lnTo>
                    <a:pt x="142" y="29"/>
                  </a:lnTo>
                  <a:lnTo>
                    <a:pt x="142" y="275"/>
                  </a:lnTo>
                  <a:lnTo>
                    <a:pt x="114" y="275"/>
                  </a:lnTo>
                  <a:close/>
                  <a:moveTo>
                    <a:pt x="57" y="190"/>
                  </a:moveTo>
                  <a:lnTo>
                    <a:pt x="86" y="190"/>
                  </a:lnTo>
                  <a:lnTo>
                    <a:pt x="86" y="218"/>
                  </a:lnTo>
                  <a:lnTo>
                    <a:pt x="57" y="218"/>
                  </a:lnTo>
                  <a:lnTo>
                    <a:pt x="57" y="190"/>
                  </a:lnTo>
                  <a:close/>
                  <a:moveTo>
                    <a:pt x="29" y="218"/>
                  </a:moveTo>
                  <a:lnTo>
                    <a:pt x="29" y="247"/>
                  </a:lnTo>
                  <a:lnTo>
                    <a:pt x="0" y="247"/>
                  </a:lnTo>
                  <a:lnTo>
                    <a:pt x="0" y="218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9" y="161"/>
                  </a:lnTo>
                  <a:lnTo>
                    <a:pt x="57" y="161"/>
                  </a:lnTo>
                  <a:lnTo>
                    <a:pt x="57" y="190"/>
                  </a:lnTo>
                  <a:lnTo>
                    <a:pt x="29" y="190"/>
                  </a:lnTo>
                  <a:lnTo>
                    <a:pt x="29" y="218"/>
                  </a:lnTo>
                  <a:close/>
                  <a:moveTo>
                    <a:pt x="57" y="275"/>
                  </a:moveTo>
                  <a:lnTo>
                    <a:pt x="29" y="275"/>
                  </a:lnTo>
                  <a:lnTo>
                    <a:pt x="29" y="247"/>
                  </a:lnTo>
                  <a:lnTo>
                    <a:pt x="57" y="247"/>
                  </a:lnTo>
                  <a:lnTo>
                    <a:pt x="57" y="275"/>
                  </a:lnTo>
                  <a:close/>
                  <a:moveTo>
                    <a:pt x="86" y="303"/>
                  </a:moveTo>
                  <a:lnTo>
                    <a:pt x="86" y="332"/>
                  </a:lnTo>
                  <a:lnTo>
                    <a:pt x="57" y="332"/>
                  </a:lnTo>
                  <a:lnTo>
                    <a:pt x="57" y="303"/>
                  </a:lnTo>
                  <a:lnTo>
                    <a:pt x="57" y="275"/>
                  </a:lnTo>
                  <a:lnTo>
                    <a:pt x="86" y="275"/>
                  </a:lnTo>
                  <a:lnTo>
                    <a:pt x="86" y="303"/>
                  </a:lnTo>
                  <a:close/>
                  <a:moveTo>
                    <a:pt x="114" y="360"/>
                  </a:moveTo>
                  <a:lnTo>
                    <a:pt x="114" y="389"/>
                  </a:lnTo>
                  <a:lnTo>
                    <a:pt x="86" y="389"/>
                  </a:lnTo>
                  <a:lnTo>
                    <a:pt x="86" y="360"/>
                  </a:lnTo>
                  <a:lnTo>
                    <a:pt x="86" y="332"/>
                  </a:lnTo>
                  <a:lnTo>
                    <a:pt x="114" y="332"/>
                  </a:lnTo>
                  <a:lnTo>
                    <a:pt x="114" y="360"/>
                  </a:lnTo>
                  <a:close/>
                  <a:moveTo>
                    <a:pt x="142" y="417"/>
                  </a:moveTo>
                  <a:lnTo>
                    <a:pt x="142" y="446"/>
                  </a:lnTo>
                  <a:lnTo>
                    <a:pt x="284" y="446"/>
                  </a:lnTo>
                  <a:lnTo>
                    <a:pt x="284" y="417"/>
                  </a:lnTo>
                  <a:lnTo>
                    <a:pt x="284" y="389"/>
                  </a:lnTo>
                  <a:lnTo>
                    <a:pt x="313" y="389"/>
                  </a:lnTo>
                  <a:lnTo>
                    <a:pt x="313" y="417"/>
                  </a:lnTo>
                  <a:lnTo>
                    <a:pt x="313" y="446"/>
                  </a:lnTo>
                  <a:lnTo>
                    <a:pt x="313" y="446"/>
                  </a:lnTo>
                  <a:lnTo>
                    <a:pt x="313" y="474"/>
                  </a:lnTo>
                  <a:lnTo>
                    <a:pt x="114" y="474"/>
                  </a:lnTo>
                  <a:lnTo>
                    <a:pt x="114" y="446"/>
                  </a:lnTo>
                  <a:lnTo>
                    <a:pt x="114" y="417"/>
                  </a:lnTo>
                  <a:lnTo>
                    <a:pt x="114" y="389"/>
                  </a:lnTo>
                  <a:lnTo>
                    <a:pt x="142" y="389"/>
                  </a:lnTo>
                  <a:lnTo>
                    <a:pt x="142" y="417"/>
                  </a:lnTo>
                  <a:close/>
                  <a:moveTo>
                    <a:pt x="313" y="332"/>
                  </a:moveTo>
                  <a:lnTo>
                    <a:pt x="341" y="332"/>
                  </a:lnTo>
                  <a:lnTo>
                    <a:pt x="341" y="360"/>
                  </a:lnTo>
                  <a:lnTo>
                    <a:pt x="341" y="389"/>
                  </a:lnTo>
                  <a:lnTo>
                    <a:pt x="313" y="389"/>
                  </a:lnTo>
                  <a:lnTo>
                    <a:pt x="313" y="360"/>
                  </a:lnTo>
                  <a:lnTo>
                    <a:pt x="313" y="332"/>
                  </a:lnTo>
                  <a:close/>
                  <a:moveTo>
                    <a:pt x="142" y="0"/>
                  </a:moveTo>
                  <a:lnTo>
                    <a:pt x="171" y="0"/>
                  </a:lnTo>
                  <a:lnTo>
                    <a:pt x="171" y="29"/>
                  </a:lnTo>
                  <a:lnTo>
                    <a:pt x="142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50"/>
            <p:cNvSpPr>
              <a:spLocks noEditPoints="1"/>
            </p:cNvSpPr>
            <p:nvPr userDrawn="1"/>
          </p:nvSpPr>
          <p:spPr bwMode="auto">
            <a:xfrm rot="4328202">
              <a:off x="10554134" y="882994"/>
              <a:ext cx="747712" cy="744538"/>
            </a:xfrm>
            <a:custGeom>
              <a:avLst/>
              <a:gdLst>
                <a:gd name="T0" fmla="*/ 100 w 199"/>
                <a:gd name="T1" fmla="*/ 198 h 198"/>
                <a:gd name="T2" fmla="*/ 199 w 199"/>
                <a:gd name="T3" fmla="*/ 99 h 198"/>
                <a:gd name="T4" fmla="*/ 100 w 199"/>
                <a:gd name="T5" fmla="*/ 0 h 198"/>
                <a:gd name="T6" fmla="*/ 0 w 199"/>
                <a:gd name="T7" fmla="*/ 99 h 198"/>
                <a:gd name="T8" fmla="*/ 100 w 199"/>
                <a:gd name="T9" fmla="*/ 198 h 198"/>
                <a:gd name="T10" fmla="*/ 120 w 199"/>
                <a:gd name="T11" fmla="*/ 53 h 198"/>
                <a:gd name="T12" fmla="*/ 120 w 199"/>
                <a:gd name="T13" fmla="*/ 150 h 198"/>
                <a:gd name="T14" fmla="*/ 54 w 199"/>
                <a:gd name="T15" fmla="*/ 100 h 198"/>
                <a:gd name="T16" fmla="*/ 120 w 199"/>
                <a:gd name="T17" fmla="*/ 5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lose/>
                  <a:moveTo>
                    <a:pt x="120" y="53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54" y="100"/>
                    <a:pt x="54" y="100"/>
                    <a:pt x="54" y="100"/>
                  </a:cubicBezTo>
                  <a:lnTo>
                    <a:pt x="120" y="5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2"/>
            <p:cNvSpPr>
              <a:spLocks noEditPoints="1"/>
            </p:cNvSpPr>
            <p:nvPr userDrawn="1"/>
          </p:nvSpPr>
          <p:spPr bwMode="auto">
            <a:xfrm rot="8625201">
              <a:off x="11433390" y="4309894"/>
              <a:ext cx="747712" cy="749300"/>
            </a:xfrm>
            <a:custGeom>
              <a:avLst/>
              <a:gdLst>
                <a:gd name="T0" fmla="*/ 0 w 199"/>
                <a:gd name="T1" fmla="*/ 100 h 199"/>
                <a:gd name="T2" fmla="*/ 100 w 199"/>
                <a:gd name="T3" fmla="*/ 0 h 199"/>
                <a:gd name="T4" fmla="*/ 199 w 199"/>
                <a:gd name="T5" fmla="*/ 100 h 199"/>
                <a:gd name="T6" fmla="*/ 100 w 199"/>
                <a:gd name="T7" fmla="*/ 199 h 199"/>
                <a:gd name="T8" fmla="*/ 0 w 199"/>
                <a:gd name="T9" fmla="*/ 100 h 199"/>
                <a:gd name="T10" fmla="*/ 103 w 199"/>
                <a:gd name="T11" fmla="*/ 120 h 199"/>
                <a:gd name="T12" fmla="*/ 163 w 199"/>
                <a:gd name="T13" fmla="*/ 120 h 199"/>
                <a:gd name="T14" fmla="*/ 163 w 199"/>
                <a:gd name="T15" fmla="*/ 76 h 199"/>
                <a:gd name="T16" fmla="*/ 103 w 199"/>
                <a:gd name="T17" fmla="*/ 76 h 199"/>
                <a:gd name="T18" fmla="*/ 103 w 199"/>
                <a:gd name="T19" fmla="*/ 41 h 199"/>
                <a:gd name="T20" fmla="*/ 27 w 199"/>
                <a:gd name="T21" fmla="*/ 99 h 199"/>
                <a:gd name="T22" fmla="*/ 103 w 199"/>
                <a:gd name="T23" fmla="*/ 157 h 199"/>
                <a:gd name="T24" fmla="*/ 103 w 199"/>
                <a:gd name="T25" fmla="*/ 12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0" y="100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ubicBezTo>
                    <a:pt x="45" y="199"/>
                    <a:pt x="0" y="154"/>
                    <a:pt x="0" y="100"/>
                  </a:cubicBezTo>
                  <a:close/>
                  <a:moveTo>
                    <a:pt x="103" y="120"/>
                  </a:moveTo>
                  <a:cubicBezTo>
                    <a:pt x="163" y="120"/>
                    <a:pt x="163" y="120"/>
                    <a:pt x="163" y="120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3" y="12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8"/>
            <p:cNvSpPr>
              <a:spLocks noEditPoints="1"/>
            </p:cNvSpPr>
            <p:nvPr userDrawn="1"/>
          </p:nvSpPr>
          <p:spPr bwMode="auto">
            <a:xfrm rot="2920436">
              <a:off x="11163324" y="3404509"/>
              <a:ext cx="833624" cy="833624"/>
            </a:xfrm>
            <a:custGeom>
              <a:avLst/>
              <a:gdLst>
                <a:gd name="T0" fmla="*/ 147 w 200"/>
                <a:gd name="T1" fmla="*/ 116 h 200"/>
                <a:gd name="T2" fmla="*/ 126 w 200"/>
                <a:gd name="T3" fmla="*/ 117 h 200"/>
                <a:gd name="T4" fmla="*/ 126 w 200"/>
                <a:gd name="T5" fmla="*/ 118 h 200"/>
                <a:gd name="T6" fmla="*/ 125 w 200"/>
                <a:gd name="T7" fmla="*/ 119 h 200"/>
                <a:gd name="T8" fmla="*/ 124 w 200"/>
                <a:gd name="T9" fmla="*/ 120 h 200"/>
                <a:gd name="T10" fmla="*/ 123 w 200"/>
                <a:gd name="T11" fmla="*/ 122 h 200"/>
                <a:gd name="T12" fmla="*/ 122 w 200"/>
                <a:gd name="T13" fmla="*/ 123 h 200"/>
                <a:gd name="T14" fmla="*/ 121 w 200"/>
                <a:gd name="T15" fmla="*/ 123 h 200"/>
                <a:gd name="T16" fmla="*/ 120 w 200"/>
                <a:gd name="T17" fmla="*/ 124 h 200"/>
                <a:gd name="T18" fmla="*/ 119 w 200"/>
                <a:gd name="T19" fmla="*/ 125 h 200"/>
                <a:gd name="T20" fmla="*/ 117 w 200"/>
                <a:gd name="T21" fmla="*/ 126 h 200"/>
                <a:gd name="T22" fmla="*/ 116 w 200"/>
                <a:gd name="T23" fmla="*/ 127 h 200"/>
                <a:gd name="T24" fmla="*/ 140 w 200"/>
                <a:gd name="T25" fmla="*/ 149 h 200"/>
                <a:gd name="T26" fmla="*/ 84 w 200"/>
                <a:gd name="T27" fmla="*/ 149 h 200"/>
                <a:gd name="T28" fmla="*/ 83 w 200"/>
                <a:gd name="T29" fmla="*/ 127 h 200"/>
                <a:gd name="T30" fmla="*/ 82 w 200"/>
                <a:gd name="T31" fmla="*/ 126 h 200"/>
                <a:gd name="T32" fmla="*/ 80 w 200"/>
                <a:gd name="T33" fmla="*/ 125 h 200"/>
                <a:gd name="T34" fmla="*/ 79 w 200"/>
                <a:gd name="T35" fmla="*/ 124 h 200"/>
                <a:gd name="T36" fmla="*/ 77 w 200"/>
                <a:gd name="T37" fmla="*/ 123 h 200"/>
                <a:gd name="T38" fmla="*/ 76 w 200"/>
                <a:gd name="T39" fmla="*/ 122 h 200"/>
                <a:gd name="T40" fmla="*/ 75 w 200"/>
                <a:gd name="T41" fmla="*/ 121 h 200"/>
                <a:gd name="T42" fmla="*/ 74 w 200"/>
                <a:gd name="T43" fmla="*/ 120 h 200"/>
                <a:gd name="T44" fmla="*/ 73 w 200"/>
                <a:gd name="T45" fmla="*/ 119 h 200"/>
                <a:gd name="T46" fmla="*/ 73 w 200"/>
                <a:gd name="T47" fmla="*/ 117 h 200"/>
                <a:gd name="T48" fmla="*/ 72 w 200"/>
                <a:gd name="T49" fmla="*/ 116 h 200"/>
                <a:gd name="T50" fmla="*/ 0 w 200"/>
                <a:gd name="T51" fmla="*/ 100 h 200"/>
                <a:gd name="T52" fmla="*/ 72 w 200"/>
                <a:gd name="T53" fmla="*/ 84 h 200"/>
                <a:gd name="T54" fmla="*/ 73 w 200"/>
                <a:gd name="T55" fmla="*/ 82 h 200"/>
                <a:gd name="T56" fmla="*/ 73 w 200"/>
                <a:gd name="T57" fmla="*/ 81 h 200"/>
                <a:gd name="T58" fmla="*/ 74 w 200"/>
                <a:gd name="T59" fmla="*/ 80 h 200"/>
                <a:gd name="T60" fmla="*/ 75 w 200"/>
                <a:gd name="T61" fmla="*/ 78 h 200"/>
                <a:gd name="T62" fmla="*/ 76 w 200"/>
                <a:gd name="T63" fmla="*/ 77 h 200"/>
                <a:gd name="T64" fmla="*/ 77 w 200"/>
                <a:gd name="T65" fmla="*/ 77 h 200"/>
                <a:gd name="T66" fmla="*/ 77 w 200"/>
                <a:gd name="T67" fmla="*/ 77 h 200"/>
                <a:gd name="T68" fmla="*/ 78 w 200"/>
                <a:gd name="T69" fmla="*/ 76 h 200"/>
                <a:gd name="T70" fmla="*/ 79 w 200"/>
                <a:gd name="T71" fmla="*/ 75 h 200"/>
                <a:gd name="T72" fmla="*/ 80 w 200"/>
                <a:gd name="T73" fmla="*/ 74 h 200"/>
                <a:gd name="T74" fmla="*/ 82 w 200"/>
                <a:gd name="T75" fmla="*/ 73 h 200"/>
                <a:gd name="T76" fmla="*/ 83 w 200"/>
                <a:gd name="T77" fmla="*/ 72 h 200"/>
                <a:gd name="T78" fmla="*/ 59 w 200"/>
                <a:gd name="T79" fmla="*/ 52 h 200"/>
                <a:gd name="T80" fmla="*/ 115 w 200"/>
                <a:gd name="T81" fmla="*/ 52 h 200"/>
                <a:gd name="T82" fmla="*/ 116 w 200"/>
                <a:gd name="T83" fmla="*/ 72 h 200"/>
                <a:gd name="T84" fmla="*/ 117 w 200"/>
                <a:gd name="T85" fmla="*/ 73 h 200"/>
                <a:gd name="T86" fmla="*/ 118 w 200"/>
                <a:gd name="T87" fmla="*/ 74 h 200"/>
                <a:gd name="T88" fmla="*/ 121 w 200"/>
                <a:gd name="T89" fmla="*/ 75 h 200"/>
                <a:gd name="T90" fmla="*/ 121 w 200"/>
                <a:gd name="T91" fmla="*/ 76 h 200"/>
                <a:gd name="T92" fmla="*/ 123 w 200"/>
                <a:gd name="T93" fmla="*/ 77 h 200"/>
                <a:gd name="T94" fmla="*/ 124 w 200"/>
                <a:gd name="T95" fmla="*/ 78 h 200"/>
                <a:gd name="T96" fmla="*/ 125 w 200"/>
                <a:gd name="T97" fmla="*/ 80 h 200"/>
                <a:gd name="T98" fmla="*/ 126 w 200"/>
                <a:gd name="T99" fmla="*/ 81 h 200"/>
                <a:gd name="T100" fmla="*/ 126 w 200"/>
                <a:gd name="T101" fmla="*/ 82 h 200"/>
                <a:gd name="T102" fmla="*/ 127 w 200"/>
                <a:gd name="T103" fmla="*/ 84 h 200"/>
                <a:gd name="T104" fmla="*/ 200 w 200"/>
                <a:gd name="T105" fmla="*/ 100 h 200"/>
                <a:gd name="T106" fmla="*/ 111 w 200"/>
                <a:gd name="T107" fmla="*/ 111 h 200"/>
                <a:gd name="T108" fmla="*/ 88 w 200"/>
                <a:gd name="T109" fmla="*/ 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147" y="140"/>
                    <a:pt x="147" y="140"/>
                    <a:pt x="147" y="14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7" y="116"/>
                    <a:pt x="127" y="116"/>
                    <a:pt x="127" y="117"/>
                  </a:cubicBezTo>
                  <a:cubicBezTo>
                    <a:pt x="127" y="117"/>
                    <a:pt x="127" y="117"/>
                    <a:pt x="126" y="117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7"/>
                    <a:pt x="126" y="118"/>
                    <a:pt x="126" y="118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6" y="118"/>
                    <a:pt x="125" y="119"/>
                    <a:pt x="125" y="1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20"/>
                    <a:pt x="125" y="120"/>
                    <a:pt x="124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21"/>
                    <a:pt x="124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3" y="121"/>
                    <a:pt x="123" y="122"/>
                    <a:pt x="123" y="122"/>
                  </a:cubicBezTo>
                  <a:cubicBezTo>
                    <a:pt x="123" y="122"/>
                    <a:pt x="123" y="122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2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4"/>
                  </a:cubicBezTo>
                  <a:cubicBezTo>
                    <a:pt x="121" y="124"/>
                    <a:pt x="120" y="124"/>
                    <a:pt x="120" y="124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0" y="124"/>
                    <a:pt x="120" y="124"/>
                    <a:pt x="120" y="125"/>
                  </a:cubicBezTo>
                  <a:cubicBezTo>
                    <a:pt x="120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8" y="125"/>
                    <a:pt x="118" y="125"/>
                  </a:cubicBezTo>
                  <a:cubicBezTo>
                    <a:pt x="118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6" y="126"/>
                    <a:pt x="116" y="127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7"/>
                    <a:pt x="116" y="127"/>
                    <a:pt x="115" y="127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84" y="127"/>
                    <a:pt x="84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1" y="126"/>
                    <a:pt x="81" y="126"/>
                  </a:cubicBezTo>
                  <a:cubicBezTo>
                    <a:pt x="81" y="126"/>
                    <a:pt x="81" y="126"/>
                    <a:pt x="81" y="125"/>
                  </a:cubicBezTo>
                  <a:cubicBezTo>
                    <a:pt x="81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79" y="125"/>
                  </a:cubicBezTo>
                  <a:cubicBezTo>
                    <a:pt x="79" y="125"/>
                    <a:pt x="79" y="125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3"/>
                    <a:pt x="78" y="123"/>
                    <a:pt x="77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3"/>
                    <a:pt x="77" y="122"/>
                    <a:pt x="77" y="122"/>
                  </a:cubicBezTo>
                  <a:cubicBezTo>
                    <a:pt x="77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0"/>
                    <a:pt x="74" y="119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9"/>
                    <a:pt x="74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7"/>
                    <a:pt x="72" y="117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3"/>
                    <a:pt x="72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1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4" y="79"/>
                    <a:pt x="75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5" y="79"/>
                    <a:pt x="75" y="78"/>
                  </a:cubicBezTo>
                  <a:cubicBezTo>
                    <a:pt x="75" y="78"/>
                    <a:pt x="76" y="78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78"/>
                    <a:pt x="76" y="77"/>
                    <a:pt x="76" y="77"/>
                  </a:cubicBezTo>
                  <a:cubicBezTo>
                    <a:pt x="76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7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8" y="75"/>
                  </a:cubicBezTo>
                  <a:cubicBezTo>
                    <a:pt x="78" y="75"/>
                    <a:pt x="78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2" y="73"/>
                    <a:pt x="82" y="73"/>
                  </a:cubicBezTo>
                  <a:cubicBezTo>
                    <a:pt x="82" y="73"/>
                    <a:pt x="83" y="73"/>
                    <a:pt x="83" y="73"/>
                  </a:cubicBezTo>
                  <a:cubicBezTo>
                    <a:pt x="83" y="73"/>
                    <a:pt x="83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2"/>
                    <a:pt x="84" y="72"/>
                    <a:pt x="84" y="7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3"/>
                    <a:pt x="116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73"/>
                    <a:pt x="118" y="73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2" y="76"/>
                    <a:pt x="122" y="76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2" y="77"/>
                    <a:pt x="123" y="77"/>
                    <a:pt x="123" y="77"/>
                  </a:cubicBezTo>
                  <a:cubicBezTo>
                    <a:pt x="123" y="77"/>
                    <a:pt x="123" y="77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4" y="78"/>
                    <a:pt x="124" y="78"/>
                  </a:cubicBezTo>
                  <a:cubicBezTo>
                    <a:pt x="124" y="78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5" y="79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1"/>
                    <a:pt x="125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7" y="82"/>
                    <a:pt x="127" y="82"/>
                  </a:cubicBezTo>
                  <a:cubicBezTo>
                    <a:pt x="127" y="83"/>
                    <a:pt x="127" y="84"/>
                    <a:pt x="127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200" y="100"/>
                  </a:lnTo>
                  <a:close/>
                  <a:moveTo>
                    <a:pt x="84" y="100"/>
                  </a:moveTo>
                  <a:cubicBezTo>
                    <a:pt x="84" y="108"/>
                    <a:pt x="91" y="115"/>
                    <a:pt x="100" y="115"/>
                  </a:cubicBezTo>
                  <a:cubicBezTo>
                    <a:pt x="104" y="115"/>
                    <a:pt x="108" y="114"/>
                    <a:pt x="111" y="111"/>
                  </a:cubicBezTo>
                  <a:cubicBezTo>
                    <a:pt x="113" y="108"/>
                    <a:pt x="115" y="104"/>
                    <a:pt x="115" y="100"/>
                  </a:cubicBezTo>
                  <a:cubicBezTo>
                    <a:pt x="115" y="91"/>
                    <a:pt x="108" y="84"/>
                    <a:pt x="99" y="84"/>
                  </a:cubicBezTo>
                  <a:cubicBezTo>
                    <a:pt x="95" y="84"/>
                    <a:pt x="91" y="86"/>
                    <a:pt x="88" y="88"/>
                  </a:cubicBezTo>
                  <a:cubicBezTo>
                    <a:pt x="85" y="91"/>
                    <a:pt x="84" y="95"/>
                    <a:pt x="84" y="10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9"/>
            <p:cNvSpPr>
              <a:spLocks noEditPoints="1"/>
            </p:cNvSpPr>
            <p:nvPr userDrawn="1"/>
          </p:nvSpPr>
          <p:spPr bwMode="auto">
            <a:xfrm rot="10097846">
              <a:off x="11299429" y="5172391"/>
              <a:ext cx="712787" cy="754063"/>
            </a:xfrm>
            <a:custGeom>
              <a:avLst/>
              <a:gdLst>
                <a:gd name="T0" fmla="*/ 210 w 449"/>
                <a:gd name="T1" fmla="*/ 190 h 475"/>
                <a:gd name="T2" fmla="*/ 163 w 449"/>
                <a:gd name="T3" fmla="*/ 237 h 475"/>
                <a:gd name="T4" fmla="*/ 402 w 449"/>
                <a:gd name="T5" fmla="*/ 475 h 475"/>
                <a:gd name="T6" fmla="*/ 449 w 449"/>
                <a:gd name="T7" fmla="*/ 427 h 475"/>
                <a:gd name="T8" fmla="*/ 258 w 449"/>
                <a:gd name="T9" fmla="*/ 237 h 475"/>
                <a:gd name="T10" fmla="*/ 449 w 449"/>
                <a:gd name="T11" fmla="*/ 48 h 475"/>
                <a:gd name="T12" fmla="*/ 402 w 449"/>
                <a:gd name="T13" fmla="*/ 0 h 475"/>
                <a:gd name="T14" fmla="*/ 210 w 449"/>
                <a:gd name="T15" fmla="*/ 190 h 475"/>
                <a:gd name="T16" fmla="*/ 210 w 449"/>
                <a:gd name="T17" fmla="*/ 190 h 475"/>
                <a:gd name="T18" fmla="*/ 94 w 449"/>
                <a:gd name="T19" fmla="*/ 237 h 475"/>
                <a:gd name="T20" fmla="*/ 284 w 449"/>
                <a:gd name="T21" fmla="*/ 48 h 475"/>
                <a:gd name="T22" fmla="*/ 236 w 449"/>
                <a:gd name="T23" fmla="*/ 0 h 475"/>
                <a:gd name="T24" fmla="*/ 47 w 449"/>
                <a:gd name="T25" fmla="*/ 190 h 475"/>
                <a:gd name="T26" fmla="*/ 47 w 449"/>
                <a:gd name="T27" fmla="*/ 190 h 475"/>
                <a:gd name="T28" fmla="*/ 0 w 449"/>
                <a:gd name="T29" fmla="*/ 237 h 475"/>
                <a:gd name="T30" fmla="*/ 236 w 449"/>
                <a:gd name="T31" fmla="*/ 475 h 475"/>
                <a:gd name="T32" fmla="*/ 284 w 449"/>
                <a:gd name="T33" fmla="*/ 427 h 475"/>
                <a:gd name="T34" fmla="*/ 94 w 449"/>
                <a:gd name="T35" fmla="*/ 23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475">
                  <a:moveTo>
                    <a:pt x="210" y="190"/>
                  </a:moveTo>
                  <a:lnTo>
                    <a:pt x="163" y="237"/>
                  </a:lnTo>
                  <a:lnTo>
                    <a:pt x="402" y="475"/>
                  </a:lnTo>
                  <a:lnTo>
                    <a:pt x="449" y="427"/>
                  </a:lnTo>
                  <a:lnTo>
                    <a:pt x="258" y="237"/>
                  </a:lnTo>
                  <a:lnTo>
                    <a:pt x="449" y="48"/>
                  </a:lnTo>
                  <a:lnTo>
                    <a:pt x="402" y="0"/>
                  </a:lnTo>
                  <a:lnTo>
                    <a:pt x="210" y="190"/>
                  </a:lnTo>
                  <a:lnTo>
                    <a:pt x="210" y="190"/>
                  </a:lnTo>
                  <a:close/>
                  <a:moveTo>
                    <a:pt x="94" y="237"/>
                  </a:moveTo>
                  <a:lnTo>
                    <a:pt x="284" y="48"/>
                  </a:lnTo>
                  <a:lnTo>
                    <a:pt x="236" y="0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0" y="237"/>
                  </a:lnTo>
                  <a:lnTo>
                    <a:pt x="236" y="475"/>
                  </a:lnTo>
                  <a:lnTo>
                    <a:pt x="284" y="427"/>
                  </a:lnTo>
                  <a:lnTo>
                    <a:pt x="94" y="2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1"/>
            <p:cNvSpPr>
              <a:spLocks noEditPoints="1"/>
            </p:cNvSpPr>
            <p:nvPr userDrawn="1"/>
          </p:nvSpPr>
          <p:spPr bwMode="auto">
            <a:xfrm rot="6534254">
              <a:off x="9145316" y="6410997"/>
              <a:ext cx="742950" cy="639763"/>
            </a:xfrm>
            <a:custGeom>
              <a:avLst/>
              <a:gdLst>
                <a:gd name="T0" fmla="*/ 267 w 468"/>
                <a:gd name="T1" fmla="*/ 135 h 403"/>
                <a:gd name="T2" fmla="*/ 198 w 468"/>
                <a:gd name="T3" fmla="*/ 201 h 403"/>
                <a:gd name="T4" fmla="*/ 198 w 468"/>
                <a:gd name="T5" fmla="*/ 201 h 403"/>
                <a:gd name="T6" fmla="*/ 198 w 468"/>
                <a:gd name="T7" fmla="*/ 201 h 403"/>
                <a:gd name="T8" fmla="*/ 267 w 468"/>
                <a:gd name="T9" fmla="*/ 268 h 403"/>
                <a:gd name="T10" fmla="*/ 267 w 468"/>
                <a:gd name="T11" fmla="*/ 268 h 403"/>
                <a:gd name="T12" fmla="*/ 400 w 468"/>
                <a:gd name="T13" fmla="*/ 403 h 403"/>
                <a:gd name="T14" fmla="*/ 468 w 468"/>
                <a:gd name="T15" fmla="*/ 337 h 403"/>
                <a:gd name="T16" fmla="*/ 333 w 468"/>
                <a:gd name="T17" fmla="*/ 201 h 403"/>
                <a:gd name="T18" fmla="*/ 468 w 468"/>
                <a:gd name="T19" fmla="*/ 66 h 403"/>
                <a:gd name="T20" fmla="*/ 400 w 468"/>
                <a:gd name="T21" fmla="*/ 0 h 403"/>
                <a:gd name="T22" fmla="*/ 267 w 468"/>
                <a:gd name="T23" fmla="*/ 135 h 403"/>
                <a:gd name="T24" fmla="*/ 267 w 468"/>
                <a:gd name="T25" fmla="*/ 135 h 403"/>
                <a:gd name="T26" fmla="*/ 267 w 468"/>
                <a:gd name="T27" fmla="*/ 337 h 403"/>
                <a:gd name="T28" fmla="*/ 132 w 468"/>
                <a:gd name="T29" fmla="*/ 201 h 403"/>
                <a:gd name="T30" fmla="*/ 267 w 468"/>
                <a:gd name="T31" fmla="*/ 66 h 403"/>
                <a:gd name="T32" fmla="*/ 198 w 468"/>
                <a:gd name="T33" fmla="*/ 0 h 403"/>
                <a:gd name="T34" fmla="*/ 66 w 468"/>
                <a:gd name="T35" fmla="*/ 135 h 403"/>
                <a:gd name="T36" fmla="*/ 66 w 468"/>
                <a:gd name="T37" fmla="*/ 135 h 403"/>
                <a:gd name="T38" fmla="*/ 0 w 468"/>
                <a:gd name="T39" fmla="*/ 201 h 403"/>
                <a:gd name="T40" fmla="*/ 0 w 468"/>
                <a:gd name="T41" fmla="*/ 201 h 403"/>
                <a:gd name="T42" fmla="*/ 0 w 468"/>
                <a:gd name="T43" fmla="*/ 201 h 403"/>
                <a:gd name="T44" fmla="*/ 66 w 468"/>
                <a:gd name="T45" fmla="*/ 268 h 403"/>
                <a:gd name="T46" fmla="*/ 66 w 468"/>
                <a:gd name="T47" fmla="*/ 268 h 403"/>
                <a:gd name="T48" fmla="*/ 198 w 468"/>
                <a:gd name="T49" fmla="*/ 403 h 403"/>
                <a:gd name="T50" fmla="*/ 267 w 468"/>
                <a:gd name="T51" fmla="*/ 33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8" h="403">
                  <a:moveTo>
                    <a:pt x="267" y="135"/>
                  </a:moveTo>
                  <a:lnTo>
                    <a:pt x="198" y="201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267" y="268"/>
                  </a:lnTo>
                  <a:lnTo>
                    <a:pt x="267" y="268"/>
                  </a:lnTo>
                  <a:lnTo>
                    <a:pt x="400" y="403"/>
                  </a:lnTo>
                  <a:lnTo>
                    <a:pt x="468" y="337"/>
                  </a:lnTo>
                  <a:lnTo>
                    <a:pt x="333" y="201"/>
                  </a:lnTo>
                  <a:lnTo>
                    <a:pt x="468" y="66"/>
                  </a:lnTo>
                  <a:lnTo>
                    <a:pt x="400" y="0"/>
                  </a:lnTo>
                  <a:lnTo>
                    <a:pt x="267" y="135"/>
                  </a:lnTo>
                  <a:lnTo>
                    <a:pt x="267" y="135"/>
                  </a:lnTo>
                  <a:close/>
                  <a:moveTo>
                    <a:pt x="267" y="337"/>
                  </a:moveTo>
                  <a:lnTo>
                    <a:pt x="132" y="201"/>
                  </a:lnTo>
                  <a:lnTo>
                    <a:pt x="267" y="66"/>
                  </a:lnTo>
                  <a:lnTo>
                    <a:pt x="198" y="0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198" y="403"/>
                  </a:lnTo>
                  <a:lnTo>
                    <a:pt x="267" y="3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2"/>
            <p:cNvSpPr>
              <a:spLocks noEditPoints="1"/>
            </p:cNvSpPr>
            <p:nvPr userDrawn="1"/>
          </p:nvSpPr>
          <p:spPr bwMode="auto">
            <a:xfrm rot="8062243">
              <a:off x="10052418" y="6411915"/>
              <a:ext cx="742950" cy="639763"/>
            </a:xfrm>
            <a:custGeom>
              <a:avLst/>
              <a:gdLst>
                <a:gd name="T0" fmla="*/ 201 w 468"/>
                <a:gd name="T1" fmla="*/ 132 h 403"/>
                <a:gd name="T2" fmla="*/ 267 w 468"/>
                <a:gd name="T3" fmla="*/ 201 h 403"/>
                <a:gd name="T4" fmla="*/ 267 w 468"/>
                <a:gd name="T5" fmla="*/ 201 h 403"/>
                <a:gd name="T6" fmla="*/ 267 w 468"/>
                <a:gd name="T7" fmla="*/ 201 h 403"/>
                <a:gd name="T8" fmla="*/ 201 w 468"/>
                <a:gd name="T9" fmla="*/ 267 h 403"/>
                <a:gd name="T10" fmla="*/ 201 w 468"/>
                <a:gd name="T11" fmla="*/ 267 h 403"/>
                <a:gd name="T12" fmla="*/ 66 w 468"/>
                <a:gd name="T13" fmla="*/ 403 h 403"/>
                <a:gd name="T14" fmla="*/ 0 w 468"/>
                <a:gd name="T15" fmla="*/ 334 h 403"/>
                <a:gd name="T16" fmla="*/ 135 w 468"/>
                <a:gd name="T17" fmla="*/ 201 h 403"/>
                <a:gd name="T18" fmla="*/ 0 w 468"/>
                <a:gd name="T19" fmla="*/ 66 h 403"/>
                <a:gd name="T20" fmla="*/ 66 w 468"/>
                <a:gd name="T21" fmla="*/ 0 h 403"/>
                <a:gd name="T22" fmla="*/ 201 w 468"/>
                <a:gd name="T23" fmla="*/ 132 h 403"/>
                <a:gd name="T24" fmla="*/ 201 w 468"/>
                <a:gd name="T25" fmla="*/ 132 h 403"/>
                <a:gd name="T26" fmla="*/ 201 w 468"/>
                <a:gd name="T27" fmla="*/ 334 h 403"/>
                <a:gd name="T28" fmla="*/ 334 w 468"/>
                <a:gd name="T29" fmla="*/ 201 h 403"/>
                <a:gd name="T30" fmla="*/ 201 w 468"/>
                <a:gd name="T31" fmla="*/ 66 h 403"/>
                <a:gd name="T32" fmla="*/ 267 w 468"/>
                <a:gd name="T33" fmla="*/ 0 h 403"/>
                <a:gd name="T34" fmla="*/ 402 w 468"/>
                <a:gd name="T35" fmla="*/ 132 h 403"/>
                <a:gd name="T36" fmla="*/ 402 w 468"/>
                <a:gd name="T37" fmla="*/ 132 h 403"/>
                <a:gd name="T38" fmla="*/ 468 w 468"/>
                <a:gd name="T39" fmla="*/ 201 h 403"/>
                <a:gd name="T40" fmla="*/ 468 w 468"/>
                <a:gd name="T41" fmla="*/ 201 h 403"/>
                <a:gd name="T42" fmla="*/ 468 w 468"/>
                <a:gd name="T43" fmla="*/ 201 h 403"/>
                <a:gd name="T44" fmla="*/ 402 w 468"/>
                <a:gd name="T45" fmla="*/ 267 h 403"/>
                <a:gd name="T46" fmla="*/ 402 w 468"/>
                <a:gd name="T47" fmla="*/ 267 h 403"/>
                <a:gd name="T48" fmla="*/ 267 w 468"/>
                <a:gd name="T49" fmla="*/ 403 h 403"/>
                <a:gd name="T50" fmla="*/ 201 w 468"/>
                <a:gd name="T51" fmla="*/ 33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8" h="403">
                  <a:moveTo>
                    <a:pt x="201" y="132"/>
                  </a:moveTo>
                  <a:lnTo>
                    <a:pt x="267" y="201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01" y="267"/>
                  </a:lnTo>
                  <a:lnTo>
                    <a:pt x="201" y="267"/>
                  </a:lnTo>
                  <a:lnTo>
                    <a:pt x="66" y="403"/>
                  </a:lnTo>
                  <a:lnTo>
                    <a:pt x="0" y="334"/>
                  </a:lnTo>
                  <a:lnTo>
                    <a:pt x="135" y="201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201" y="132"/>
                  </a:lnTo>
                  <a:lnTo>
                    <a:pt x="201" y="132"/>
                  </a:lnTo>
                  <a:close/>
                  <a:moveTo>
                    <a:pt x="201" y="334"/>
                  </a:moveTo>
                  <a:lnTo>
                    <a:pt x="334" y="201"/>
                  </a:lnTo>
                  <a:lnTo>
                    <a:pt x="201" y="66"/>
                  </a:lnTo>
                  <a:lnTo>
                    <a:pt x="267" y="0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68" y="201"/>
                  </a:lnTo>
                  <a:lnTo>
                    <a:pt x="468" y="201"/>
                  </a:lnTo>
                  <a:lnTo>
                    <a:pt x="468" y="201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267" y="403"/>
                  </a:lnTo>
                  <a:lnTo>
                    <a:pt x="201" y="33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7"/>
            <p:cNvSpPr>
              <a:spLocks noEditPoints="1"/>
            </p:cNvSpPr>
            <p:nvPr userDrawn="1"/>
          </p:nvSpPr>
          <p:spPr bwMode="auto">
            <a:xfrm rot="6994463">
              <a:off x="9773035" y="891216"/>
              <a:ext cx="752475" cy="722313"/>
            </a:xfrm>
            <a:custGeom>
              <a:avLst/>
              <a:gdLst>
                <a:gd name="T0" fmla="*/ 186 w 200"/>
                <a:gd name="T1" fmla="*/ 114 h 192"/>
                <a:gd name="T2" fmla="*/ 182 w 200"/>
                <a:gd name="T3" fmla="*/ 154 h 192"/>
                <a:gd name="T4" fmla="*/ 149 w 200"/>
                <a:gd name="T5" fmla="*/ 191 h 192"/>
                <a:gd name="T6" fmla="*/ 68 w 200"/>
                <a:gd name="T7" fmla="*/ 172 h 192"/>
                <a:gd name="T8" fmla="*/ 68 w 200"/>
                <a:gd name="T9" fmla="*/ 171 h 192"/>
                <a:gd name="T10" fmla="*/ 68 w 200"/>
                <a:gd name="T11" fmla="*/ 191 h 192"/>
                <a:gd name="T12" fmla="*/ 48 w 200"/>
                <a:gd name="T13" fmla="*/ 191 h 192"/>
                <a:gd name="T14" fmla="*/ 28 w 200"/>
                <a:gd name="T15" fmla="*/ 191 h 192"/>
                <a:gd name="T16" fmla="*/ 20 w 200"/>
                <a:gd name="T17" fmla="*/ 191 h 192"/>
                <a:gd name="T18" fmla="*/ 0 w 200"/>
                <a:gd name="T19" fmla="*/ 171 h 192"/>
                <a:gd name="T20" fmla="*/ 0 w 200"/>
                <a:gd name="T21" fmla="*/ 79 h 192"/>
                <a:gd name="T22" fmla="*/ 20 w 200"/>
                <a:gd name="T23" fmla="*/ 59 h 192"/>
                <a:gd name="T24" fmla="*/ 28 w 200"/>
                <a:gd name="T25" fmla="*/ 59 h 192"/>
                <a:gd name="T26" fmla="*/ 48 w 200"/>
                <a:gd name="T27" fmla="*/ 59 h 192"/>
                <a:gd name="T28" fmla="*/ 68 w 200"/>
                <a:gd name="T29" fmla="*/ 59 h 192"/>
                <a:gd name="T30" fmla="*/ 68 w 200"/>
                <a:gd name="T31" fmla="*/ 79 h 192"/>
                <a:gd name="T32" fmla="*/ 68 w 200"/>
                <a:gd name="T33" fmla="*/ 79 h 192"/>
                <a:gd name="T34" fmla="*/ 125 w 200"/>
                <a:gd name="T35" fmla="*/ 1 h 192"/>
                <a:gd name="T36" fmla="*/ 153 w 200"/>
                <a:gd name="T37" fmla="*/ 67 h 192"/>
                <a:gd name="T38" fmla="*/ 197 w 200"/>
                <a:gd name="T39" fmla="*/ 89 h 192"/>
                <a:gd name="T40" fmla="*/ 186 w 200"/>
                <a:gd name="T41" fmla="*/ 114 h 192"/>
                <a:gd name="T42" fmla="*/ 138 w 200"/>
                <a:gd name="T43" fmla="*/ 78 h 192"/>
                <a:gd name="T44" fmla="*/ 132 w 200"/>
                <a:gd name="T45" fmla="*/ 13 h 192"/>
                <a:gd name="T46" fmla="*/ 68 w 200"/>
                <a:gd name="T47" fmla="*/ 94 h 192"/>
                <a:gd name="T48" fmla="*/ 68 w 200"/>
                <a:gd name="T49" fmla="*/ 101 h 192"/>
                <a:gd name="T50" fmla="*/ 68 w 200"/>
                <a:gd name="T51" fmla="*/ 157 h 192"/>
                <a:gd name="T52" fmla="*/ 148 w 200"/>
                <a:gd name="T53" fmla="*/ 179 h 192"/>
                <a:gd name="T54" fmla="*/ 165 w 200"/>
                <a:gd name="T55" fmla="*/ 150 h 192"/>
                <a:gd name="T56" fmla="*/ 170 w 200"/>
                <a:gd name="T57" fmla="*/ 113 h 192"/>
                <a:gd name="T58" fmla="*/ 182 w 200"/>
                <a:gd name="T59" fmla="*/ 92 h 192"/>
                <a:gd name="T60" fmla="*/ 138 w 200"/>
                <a:gd name="T61" fmla="*/ 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92">
                  <a:moveTo>
                    <a:pt x="186" y="114"/>
                  </a:moveTo>
                  <a:cubicBezTo>
                    <a:pt x="200" y="118"/>
                    <a:pt x="196" y="152"/>
                    <a:pt x="182" y="154"/>
                  </a:cubicBezTo>
                  <a:cubicBezTo>
                    <a:pt x="185" y="163"/>
                    <a:pt x="186" y="192"/>
                    <a:pt x="149" y="191"/>
                  </a:cubicBezTo>
                  <a:cubicBezTo>
                    <a:pt x="105" y="191"/>
                    <a:pt x="97" y="172"/>
                    <a:pt x="68" y="17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48" y="191"/>
                    <a:pt x="48" y="191"/>
                    <a:pt x="4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9" y="191"/>
                    <a:pt x="0" y="182"/>
                    <a:pt x="0" y="17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8"/>
                    <a:pt x="9" y="59"/>
                    <a:pt x="20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115" y="60"/>
                    <a:pt x="113" y="2"/>
                    <a:pt x="125" y="1"/>
                  </a:cubicBezTo>
                  <a:cubicBezTo>
                    <a:pt x="196" y="0"/>
                    <a:pt x="153" y="67"/>
                    <a:pt x="153" y="67"/>
                  </a:cubicBezTo>
                  <a:cubicBezTo>
                    <a:pt x="153" y="67"/>
                    <a:pt x="193" y="54"/>
                    <a:pt x="197" y="89"/>
                  </a:cubicBezTo>
                  <a:cubicBezTo>
                    <a:pt x="196" y="99"/>
                    <a:pt x="197" y="105"/>
                    <a:pt x="186" y="114"/>
                  </a:cubicBezTo>
                  <a:close/>
                  <a:moveTo>
                    <a:pt x="138" y="78"/>
                  </a:moveTo>
                  <a:cubicBezTo>
                    <a:pt x="138" y="78"/>
                    <a:pt x="171" y="12"/>
                    <a:pt x="132" y="13"/>
                  </a:cubicBezTo>
                  <a:cubicBezTo>
                    <a:pt x="125" y="13"/>
                    <a:pt x="128" y="74"/>
                    <a:pt x="68" y="94"/>
                  </a:cubicBezTo>
                  <a:cubicBezTo>
                    <a:pt x="68" y="93"/>
                    <a:pt x="68" y="96"/>
                    <a:pt x="68" y="101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91" y="157"/>
                    <a:pt x="118" y="179"/>
                    <a:pt x="148" y="179"/>
                  </a:cubicBezTo>
                  <a:cubicBezTo>
                    <a:pt x="173" y="179"/>
                    <a:pt x="170" y="158"/>
                    <a:pt x="165" y="150"/>
                  </a:cubicBezTo>
                  <a:cubicBezTo>
                    <a:pt x="185" y="144"/>
                    <a:pt x="180" y="116"/>
                    <a:pt x="170" y="113"/>
                  </a:cubicBezTo>
                  <a:cubicBezTo>
                    <a:pt x="179" y="102"/>
                    <a:pt x="181" y="99"/>
                    <a:pt x="182" y="92"/>
                  </a:cubicBezTo>
                  <a:cubicBezTo>
                    <a:pt x="179" y="68"/>
                    <a:pt x="138" y="78"/>
                    <a:pt x="138" y="7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9"/>
            <p:cNvSpPr>
              <a:spLocks noEditPoints="1"/>
            </p:cNvSpPr>
            <p:nvPr userDrawn="1"/>
          </p:nvSpPr>
          <p:spPr bwMode="auto">
            <a:xfrm rot="8169193">
              <a:off x="10471800" y="5579254"/>
              <a:ext cx="731838" cy="763588"/>
            </a:xfrm>
            <a:custGeom>
              <a:avLst/>
              <a:gdLst>
                <a:gd name="T0" fmla="*/ 17 w 195"/>
                <a:gd name="T1" fmla="*/ 103 h 203"/>
                <a:gd name="T2" fmla="*/ 17 w 195"/>
                <a:gd name="T3" fmla="*/ 45 h 203"/>
                <a:gd name="T4" fmla="*/ 0 w 195"/>
                <a:gd name="T5" fmla="*/ 74 h 203"/>
                <a:gd name="T6" fmla="*/ 17 w 195"/>
                <a:gd name="T7" fmla="*/ 103 h 203"/>
                <a:gd name="T8" fmla="*/ 29 w 195"/>
                <a:gd name="T9" fmla="*/ 112 h 203"/>
                <a:gd name="T10" fmla="*/ 77 w 195"/>
                <a:gd name="T11" fmla="*/ 112 h 203"/>
                <a:gd name="T12" fmla="*/ 77 w 195"/>
                <a:gd name="T13" fmla="*/ 40 h 203"/>
                <a:gd name="T14" fmla="*/ 29 w 195"/>
                <a:gd name="T15" fmla="*/ 40 h 203"/>
                <a:gd name="T16" fmla="*/ 21 w 195"/>
                <a:gd name="T17" fmla="*/ 48 h 203"/>
                <a:gd name="T18" fmla="*/ 21 w 195"/>
                <a:gd name="T19" fmla="*/ 104 h 203"/>
                <a:gd name="T20" fmla="*/ 29 w 195"/>
                <a:gd name="T21" fmla="*/ 112 h 203"/>
                <a:gd name="T22" fmla="*/ 161 w 195"/>
                <a:gd name="T23" fmla="*/ 13 h 203"/>
                <a:gd name="T24" fmla="*/ 81 w 195"/>
                <a:gd name="T25" fmla="*/ 40 h 203"/>
                <a:gd name="T26" fmla="*/ 81 w 195"/>
                <a:gd name="T27" fmla="*/ 113 h 203"/>
                <a:gd name="T28" fmla="*/ 161 w 195"/>
                <a:gd name="T29" fmla="*/ 140 h 203"/>
                <a:gd name="T30" fmla="*/ 161 w 195"/>
                <a:gd name="T31" fmla="*/ 13 h 203"/>
                <a:gd name="T32" fmla="*/ 89 w 195"/>
                <a:gd name="T33" fmla="*/ 68 h 203"/>
                <a:gd name="T34" fmla="*/ 89 w 195"/>
                <a:gd name="T35" fmla="*/ 52 h 203"/>
                <a:gd name="T36" fmla="*/ 154 w 195"/>
                <a:gd name="T37" fmla="*/ 29 h 203"/>
                <a:gd name="T38" fmla="*/ 89 w 195"/>
                <a:gd name="T39" fmla="*/ 68 h 203"/>
                <a:gd name="T40" fmla="*/ 177 w 195"/>
                <a:gd name="T41" fmla="*/ 0 h 203"/>
                <a:gd name="T42" fmla="*/ 165 w 195"/>
                <a:gd name="T43" fmla="*/ 0 h 203"/>
                <a:gd name="T44" fmla="*/ 165 w 195"/>
                <a:gd name="T45" fmla="*/ 152 h 203"/>
                <a:gd name="T46" fmla="*/ 177 w 195"/>
                <a:gd name="T47" fmla="*/ 152 h 203"/>
                <a:gd name="T48" fmla="*/ 177 w 195"/>
                <a:gd name="T49" fmla="*/ 0 h 203"/>
                <a:gd name="T50" fmla="*/ 195 w 195"/>
                <a:gd name="T51" fmla="*/ 75 h 203"/>
                <a:gd name="T52" fmla="*/ 181 w 195"/>
                <a:gd name="T53" fmla="*/ 54 h 203"/>
                <a:gd name="T54" fmla="*/ 181 w 195"/>
                <a:gd name="T55" fmla="*/ 96 h 203"/>
                <a:gd name="T56" fmla="*/ 195 w 195"/>
                <a:gd name="T57" fmla="*/ 75 h 203"/>
                <a:gd name="T58" fmla="*/ 65 w 195"/>
                <a:gd name="T59" fmla="*/ 116 h 203"/>
                <a:gd name="T60" fmla="*/ 29 w 195"/>
                <a:gd name="T61" fmla="*/ 116 h 203"/>
                <a:gd name="T62" fmla="*/ 41 w 195"/>
                <a:gd name="T63" fmla="*/ 186 h 203"/>
                <a:gd name="T64" fmla="*/ 65 w 195"/>
                <a:gd name="T65" fmla="*/ 180 h 203"/>
                <a:gd name="T66" fmla="*/ 65 w 195"/>
                <a:gd name="T67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203">
                  <a:moveTo>
                    <a:pt x="17" y="103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8"/>
                    <a:pt x="0" y="60"/>
                    <a:pt x="0" y="74"/>
                  </a:cubicBezTo>
                  <a:cubicBezTo>
                    <a:pt x="0" y="88"/>
                    <a:pt x="7" y="100"/>
                    <a:pt x="17" y="103"/>
                  </a:cubicBezTo>
                  <a:close/>
                  <a:moveTo>
                    <a:pt x="29" y="112"/>
                  </a:moveTo>
                  <a:cubicBezTo>
                    <a:pt x="77" y="112"/>
                    <a:pt x="77" y="112"/>
                    <a:pt x="77" y="11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4" y="40"/>
                    <a:pt x="21" y="44"/>
                    <a:pt x="21" y="48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9"/>
                    <a:pt x="24" y="112"/>
                    <a:pt x="29" y="112"/>
                  </a:cubicBezTo>
                  <a:close/>
                  <a:moveTo>
                    <a:pt x="161" y="13"/>
                  </a:moveTo>
                  <a:cubicBezTo>
                    <a:pt x="161" y="13"/>
                    <a:pt x="122" y="40"/>
                    <a:pt x="81" y="40"/>
                  </a:cubicBezTo>
                  <a:cubicBezTo>
                    <a:pt x="81" y="57"/>
                    <a:pt x="81" y="107"/>
                    <a:pt x="81" y="113"/>
                  </a:cubicBezTo>
                  <a:cubicBezTo>
                    <a:pt x="122" y="113"/>
                    <a:pt x="161" y="140"/>
                    <a:pt x="161" y="140"/>
                  </a:cubicBezTo>
                  <a:lnTo>
                    <a:pt x="161" y="13"/>
                  </a:lnTo>
                  <a:close/>
                  <a:moveTo>
                    <a:pt x="89" y="68"/>
                  </a:move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124" y="54"/>
                    <a:pt x="154" y="29"/>
                  </a:cubicBezTo>
                  <a:cubicBezTo>
                    <a:pt x="154" y="53"/>
                    <a:pt x="89" y="68"/>
                    <a:pt x="89" y="68"/>
                  </a:cubicBezTo>
                  <a:close/>
                  <a:moveTo>
                    <a:pt x="177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0"/>
                  </a:lnTo>
                  <a:close/>
                  <a:moveTo>
                    <a:pt x="195" y="75"/>
                  </a:moveTo>
                  <a:cubicBezTo>
                    <a:pt x="195" y="66"/>
                    <a:pt x="189" y="58"/>
                    <a:pt x="181" y="54"/>
                  </a:cubicBezTo>
                  <a:cubicBezTo>
                    <a:pt x="181" y="96"/>
                    <a:pt x="181" y="96"/>
                    <a:pt x="181" y="96"/>
                  </a:cubicBezTo>
                  <a:cubicBezTo>
                    <a:pt x="189" y="92"/>
                    <a:pt x="195" y="84"/>
                    <a:pt x="195" y="75"/>
                  </a:cubicBezTo>
                  <a:close/>
                  <a:moveTo>
                    <a:pt x="65" y="116"/>
                  </a:moveTo>
                  <a:cubicBezTo>
                    <a:pt x="62" y="116"/>
                    <a:pt x="29" y="116"/>
                    <a:pt x="29" y="116"/>
                  </a:cubicBezTo>
                  <a:cubicBezTo>
                    <a:pt x="29" y="116"/>
                    <a:pt x="27" y="161"/>
                    <a:pt x="41" y="186"/>
                  </a:cubicBezTo>
                  <a:cubicBezTo>
                    <a:pt x="59" y="203"/>
                    <a:pt x="67" y="185"/>
                    <a:pt x="65" y="180"/>
                  </a:cubicBezTo>
                  <a:cubicBezTo>
                    <a:pt x="63" y="175"/>
                    <a:pt x="51" y="135"/>
                    <a:pt x="65" y="11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6"/>
            <p:cNvSpPr>
              <a:spLocks noEditPoints="1"/>
            </p:cNvSpPr>
            <p:nvPr userDrawn="1"/>
          </p:nvSpPr>
          <p:spPr bwMode="auto">
            <a:xfrm rot="5400000">
              <a:off x="10458585" y="102633"/>
              <a:ext cx="604838" cy="738188"/>
            </a:xfrm>
            <a:custGeom>
              <a:avLst/>
              <a:gdLst>
                <a:gd name="T0" fmla="*/ 0 w 161"/>
                <a:gd name="T1" fmla="*/ 196 h 196"/>
                <a:gd name="T2" fmla="*/ 20 w 161"/>
                <a:gd name="T3" fmla="*/ 148 h 196"/>
                <a:gd name="T4" fmla="*/ 41 w 161"/>
                <a:gd name="T5" fmla="*/ 132 h 196"/>
                <a:gd name="T6" fmla="*/ 124 w 161"/>
                <a:gd name="T7" fmla="*/ 132 h 196"/>
                <a:gd name="T8" fmla="*/ 144 w 161"/>
                <a:gd name="T9" fmla="*/ 148 h 196"/>
                <a:gd name="T10" fmla="*/ 161 w 161"/>
                <a:gd name="T11" fmla="*/ 196 h 196"/>
                <a:gd name="T12" fmla="*/ 0 w 161"/>
                <a:gd name="T13" fmla="*/ 196 h 196"/>
                <a:gd name="T14" fmla="*/ 80 w 161"/>
                <a:gd name="T15" fmla="*/ 128 h 196"/>
                <a:gd name="T16" fmla="*/ 16 w 161"/>
                <a:gd name="T17" fmla="*/ 64 h 196"/>
                <a:gd name="T18" fmla="*/ 80 w 161"/>
                <a:gd name="T19" fmla="*/ 0 h 196"/>
                <a:gd name="T20" fmla="*/ 144 w 161"/>
                <a:gd name="T21" fmla="*/ 64 h 196"/>
                <a:gd name="T22" fmla="*/ 80 w 161"/>
                <a:gd name="T23" fmla="*/ 128 h 196"/>
                <a:gd name="T24" fmla="*/ 70 w 161"/>
                <a:gd name="T25" fmla="*/ 17 h 196"/>
                <a:gd name="T26" fmla="*/ 31 w 161"/>
                <a:gd name="T27" fmla="*/ 64 h 196"/>
                <a:gd name="T28" fmla="*/ 80 w 161"/>
                <a:gd name="T29" fmla="*/ 113 h 196"/>
                <a:gd name="T30" fmla="*/ 129 w 161"/>
                <a:gd name="T31" fmla="*/ 64 h 196"/>
                <a:gd name="T32" fmla="*/ 70 w 161"/>
                <a:gd name="T33" fmla="*/ 1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96">
                  <a:moveTo>
                    <a:pt x="0" y="196"/>
                  </a:moveTo>
                  <a:cubicBezTo>
                    <a:pt x="20" y="148"/>
                    <a:pt x="20" y="148"/>
                    <a:pt x="20" y="148"/>
                  </a:cubicBezTo>
                  <a:cubicBezTo>
                    <a:pt x="20" y="148"/>
                    <a:pt x="25" y="132"/>
                    <a:pt x="41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39" y="132"/>
                    <a:pt x="144" y="148"/>
                    <a:pt x="144" y="148"/>
                  </a:cubicBezTo>
                  <a:cubicBezTo>
                    <a:pt x="161" y="196"/>
                    <a:pt x="161" y="196"/>
                    <a:pt x="161" y="196"/>
                  </a:cubicBezTo>
                  <a:lnTo>
                    <a:pt x="0" y="196"/>
                  </a:lnTo>
                  <a:close/>
                  <a:moveTo>
                    <a:pt x="80" y="128"/>
                  </a:moveTo>
                  <a:cubicBezTo>
                    <a:pt x="45" y="128"/>
                    <a:pt x="16" y="99"/>
                    <a:pt x="16" y="64"/>
                  </a:cubicBezTo>
                  <a:cubicBezTo>
                    <a:pt x="16" y="29"/>
                    <a:pt x="45" y="0"/>
                    <a:pt x="80" y="0"/>
                  </a:cubicBezTo>
                  <a:cubicBezTo>
                    <a:pt x="116" y="0"/>
                    <a:pt x="144" y="29"/>
                    <a:pt x="144" y="64"/>
                  </a:cubicBezTo>
                  <a:cubicBezTo>
                    <a:pt x="144" y="99"/>
                    <a:pt x="116" y="128"/>
                    <a:pt x="80" y="128"/>
                  </a:cubicBezTo>
                  <a:close/>
                  <a:moveTo>
                    <a:pt x="70" y="17"/>
                  </a:moveTo>
                  <a:cubicBezTo>
                    <a:pt x="50" y="24"/>
                    <a:pt x="74" y="49"/>
                    <a:pt x="31" y="64"/>
                  </a:cubicBezTo>
                  <a:cubicBezTo>
                    <a:pt x="31" y="91"/>
                    <a:pt x="53" y="113"/>
                    <a:pt x="80" y="113"/>
                  </a:cubicBezTo>
                  <a:cubicBezTo>
                    <a:pt x="107" y="113"/>
                    <a:pt x="129" y="91"/>
                    <a:pt x="129" y="64"/>
                  </a:cubicBezTo>
                  <a:cubicBezTo>
                    <a:pt x="104" y="43"/>
                    <a:pt x="62" y="53"/>
                    <a:pt x="70" y="1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 rot="5400000">
              <a:off x="10524544" y="4174339"/>
              <a:ext cx="736600" cy="728663"/>
            </a:xfrm>
            <a:custGeom>
              <a:avLst/>
              <a:gdLst>
                <a:gd name="T0" fmla="*/ 190 w 196"/>
                <a:gd name="T1" fmla="*/ 166 h 194"/>
                <a:gd name="T2" fmla="*/ 143 w 196"/>
                <a:gd name="T3" fmla="*/ 120 h 194"/>
                <a:gd name="T4" fmla="*/ 142 w 196"/>
                <a:gd name="T5" fmla="*/ 118 h 194"/>
                <a:gd name="T6" fmla="*/ 154 w 196"/>
                <a:gd name="T7" fmla="*/ 76 h 194"/>
                <a:gd name="T8" fmla="*/ 77 w 196"/>
                <a:gd name="T9" fmla="*/ 0 h 194"/>
                <a:gd name="T10" fmla="*/ 0 w 196"/>
                <a:gd name="T11" fmla="*/ 76 h 194"/>
                <a:gd name="T12" fmla="*/ 77 w 196"/>
                <a:gd name="T13" fmla="*/ 153 h 194"/>
                <a:gd name="T14" fmla="*/ 119 w 196"/>
                <a:gd name="T15" fmla="*/ 141 h 194"/>
                <a:gd name="T16" fmla="*/ 120 w 196"/>
                <a:gd name="T17" fmla="*/ 143 h 194"/>
                <a:gd name="T18" fmla="*/ 167 w 196"/>
                <a:gd name="T19" fmla="*/ 189 h 194"/>
                <a:gd name="T20" fmla="*/ 178 w 196"/>
                <a:gd name="T21" fmla="*/ 194 h 194"/>
                <a:gd name="T22" fmla="*/ 190 w 196"/>
                <a:gd name="T23" fmla="*/ 189 h 194"/>
                <a:gd name="T24" fmla="*/ 190 w 196"/>
                <a:gd name="T25" fmla="*/ 166 h 194"/>
                <a:gd name="T26" fmla="*/ 77 w 196"/>
                <a:gd name="T27" fmla="*/ 129 h 194"/>
                <a:gd name="T28" fmla="*/ 25 w 196"/>
                <a:gd name="T29" fmla="*/ 76 h 194"/>
                <a:gd name="T30" fmla="*/ 77 w 196"/>
                <a:gd name="T31" fmla="*/ 24 h 194"/>
                <a:gd name="T32" fmla="*/ 130 w 196"/>
                <a:gd name="T33" fmla="*/ 76 h 194"/>
                <a:gd name="T34" fmla="*/ 77 w 196"/>
                <a:gd name="T35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194">
                  <a:moveTo>
                    <a:pt x="190" y="166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19"/>
                    <a:pt x="142" y="119"/>
                    <a:pt x="142" y="118"/>
                  </a:cubicBezTo>
                  <a:cubicBezTo>
                    <a:pt x="149" y="106"/>
                    <a:pt x="154" y="92"/>
                    <a:pt x="154" y="76"/>
                  </a:cubicBezTo>
                  <a:cubicBezTo>
                    <a:pt x="154" y="34"/>
                    <a:pt x="120" y="0"/>
                    <a:pt x="77" y="0"/>
                  </a:cubicBezTo>
                  <a:cubicBezTo>
                    <a:pt x="35" y="0"/>
                    <a:pt x="0" y="34"/>
                    <a:pt x="0" y="76"/>
                  </a:cubicBezTo>
                  <a:cubicBezTo>
                    <a:pt x="0" y="119"/>
                    <a:pt x="35" y="153"/>
                    <a:pt x="77" y="153"/>
                  </a:cubicBezTo>
                  <a:cubicBezTo>
                    <a:pt x="93" y="153"/>
                    <a:pt x="107" y="149"/>
                    <a:pt x="119" y="141"/>
                  </a:cubicBezTo>
                  <a:cubicBezTo>
                    <a:pt x="119" y="141"/>
                    <a:pt x="120" y="142"/>
                    <a:pt x="120" y="143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70" y="192"/>
                    <a:pt x="174" y="194"/>
                    <a:pt x="178" y="194"/>
                  </a:cubicBezTo>
                  <a:cubicBezTo>
                    <a:pt x="182" y="194"/>
                    <a:pt x="187" y="192"/>
                    <a:pt x="190" y="189"/>
                  </a:cubicBezTo>
                  <a:cubicBezTo>
                    <a:pt x="196" y="183"/>
                    <a:pt x="196" y="172"/>
                    <a:pt x="190" y="166"/>
                  </a:cubicBezTo>
                  <a:moveTo>
                    <a:pt x="77" y="129"/>
                  </a:moveTo>
                  <a:cubicBezTo>
                    <a:pt x="48" y="129"/>
                    <a:pt x="25" y="105"/>
                    <a:pt x="25" y="76"/>
                  </a:cubicBezTo>
                  <a:cubicBezTo>
                    <a:pt x="25" y="48"/>
                    <a:pt x="48" y="24"/>
                    <a:pt x="77" y="24"/>
                  </a:cubicBezTo>
                  <a:cubicBezTo>
                    <a:pt x="106" y="24"/>
                    <a:pt x="130" y="48"/>
                    <a:pt x="130" y="76"/>
                  </a:cubicBezTo>
                  <a:cubicBezTo>
                    <a:pt x="130" y="105"/>
                    <a:pt x="106" y="129"/>
                    <a:pt x="77" y="129"/>
                  </a:cubicBezTo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 userDrawn="1"/>
          </p:nvSpPr>
          <p:spPr bwMode="auto">
            <a:xfrm rot="5400000" flipH="1">
              <a:off x="9317983" y="5299385"/>
              <a:ext cx="1042085" cy="1037474"/>
            </a:xfrm>
            <a:custGeom>
              <a:avLst/>
              <a:gdLst>
                <a:gd name="T0" fmla="*/ 0 w 191"/>
                <a:gd name="T1" fmla="*/ 95 h 190"/>
                <a:gd name="T2" fmla="*/ 2 w 191"/>
                <a:gd name="T3" fmla="*/ 78 h 190"/>
                <a:gd name="T4" fmla="*/ 96 w 191"/>
                <a:gd name="T5" fmla="*/ 0 h 190"/>
                <a:gd name="T6" fmla="*/ 96 w 191"/>
                <a:gd name="T7" fmla="*/ 190 h 190"/>
                <a:gd name="T8" fmla="*/ 146 w 191"/>
                <a:gd name="T9" fmla="*/ 72 h 190"/>
                <a:gd name="T10" fmla="*/ 175 w 191"/>
                <a:gd name="T11" fmla="*/ 66 h 190"/>
                <a:gd name="T12" fmla="*/ 139 w 191"/>
                <a:gd name="T13" fmla="*/ 55 h 190"/>
                <a:gd name="T14" fmla="*/ 154 w 191"/>
                <a:gd name="T15" fmla="*/ 34 h 190"/>
                <a:gd name="T16" fmla="*/ 82 w 191"/>
                <a:gd name="T17" fmla="*/ 34 h 190"/>
                <a:gd name="T18" fmla="*/ 106 w 191"/>
                <a:gd name="T19" fmla="*/ 51 h 190"/>
                <a:gd name="T20" fmla="*/ 81 w 191"/>
                <a:gd name="T21" fmla="*/ 43 h 190"/>
                <a:gd name="T22" fmla="*/ 66 w 191"/>
                <a:gd name="T23" fmla="*/ 45 h 190"/>
                <a:gd name="T24" fmla="*/ 36 w 191"/>
                <a:gd name="T25" fmla="*/ 96 h 190"/>
                <a:gd name="T26" fmla="*/ 47 w 191"/>
                <a:gd name="T27" fmla="*/ 107 h 190"/>
                <a:gd name="T28" fmla="*/ 59 w 191"/>
                <a:gd name="T29" fmla="*/ 104 h 190"/>
                <a:gd name="T30" fmla="*/ 101 w 191"/>
                <a:gd name="T31" fmla="*/ 87 h 190"/>
                <a:gd name="T32" fmla="*/ 69 w 191"/>
                <a:gd name="T33" fmla="*/ 115 h 190"/>
                <a:gd name="T34" fmla="*/ 108 w 191"/>
                <a:gd name="T35" fmla="*/ 93 h 190"/>
                <a:gd name="T36" fmla="*/ 110 w 191"/>
                <a:gd name="T37" fmla="*/ 124 h 190"/>
                <a:gd name="T38" fmla="*/ 141 w 191"/>
                <a:gd name="T39" fmla="*/ 117 h 190"/>
                <a:gd name="T40" fmla="*/ 140 w 191"/>
                <a:gd name="T41" fmla="*/ 87 h 190"/>
                <a:gd name="T42" fmla="*/ 157 w 191"/>
                <a:gd name="T43" fmla="*/ 123 h 190"/>
                <a:gd name="T44" fmla="*/ 181 w 191"/>
                <a:gd name="T45" fmla="*/ 95 h 190"/>
                <a:gd name="T46" fmla="*/ 145 w 191"/>
                <a:gd name="T47" fmla="*/ 75 h 190"/>
                <a:gd name="T48" fmla="*/ 30 w 191"/>
                <a:gd name="T49" fmla="*/ 106 h 190"/>
                <a:gd name="T50" fmla="*/ 26 w 191"/>
                <a:gd name="T51" fmla="*/ 107 h 190"/>
                <a:gd name="T52" fmla="*/ 28 w 191"/>
                <a:gd name="T53" fmla="*/ 146 h 190"/>
                <a:gd name="T54" fmla="*/ 43 w 191"/>
                <a:gd name="T55" fmla="*/ 116 h 190"/>
                <a:gd name="T56" fmla="*/ 119 w 191"/>
                <a:gd name="T57" fmla="*/ 166 h 190"/>
                <a:gd name="T58" fmla="*/ 118 w 191"/>
                <a:gd name="T59" fmla="*/ 177 h 190"/>
                <a:gd name="T60" fmla="*/ 143 w 191"/>
                <a:gd name="T61" fmla="*/ 142 h 190"/>
                <a:gd name="T62" fmla="*/ 110 w 191"/>
                <a:gd name="T63" fmla="*/ 131 h 190"/>
                <a:gd name="T64" fmla="*/ 119 w 191"/>
                <a:gd name="T65" fmla="*/ 166 h 190"/>
                <a:gd name="T66" fmla="*/ 159 w 191"/>
                <a:gd name="T67" fmla="*/ 129 h 190"/>
                <a:gd name="T68" fmla="*/ 151 w 191"/>
                <a:gd name="T69" fmla="*/ 141 h 190"/>
                <a:gd name="T70" fmla="*/ 175 w 191"/>
                <a:gd name="T71" fmla="*/ 126 h 190"/>
                <a:gd name="T72" fmla="*/ 112 w 191"/>
                <a:gd name="T73" fmla="*/ 178 h 190"/>
                <a:gd name="T74" fmla="*/ 110 w 191"/>
                <a:gd name="T75" fmla="*/ 173 h 190"/>
                <a:gd name="T76" fmla="*/ 107 w 191"/>
                <a:gd name="T77" fmla="*/ 160 h 190"/>
                <a:gd name="T78" fmla="*/ 67 w 191"/>
                <a:gd name="T79" fmla="*/ 123 h 190"/>
                <a:gd name="T80" fmla="*/ 48 w 191"/>
                <a:gd name="T81" fmla="*/ 127 h 190"/>
                <a:gd name="T82" fmla="*/ 96 w 191"/>
                <a:gd name="T83" fmla="*/ 180 h 190"/>
                <a:gd name="T84" fmla="*/ 19 w 191"/>
                <a:gd name="T85" fmla="*/ 104 h 190"/>
                <a:gd name="T86" fmla="*/ 11 w 191"/>
                <a:gd name="T87" fmla="*/ 92 h 190"/>
                <a:gd name="T88" fmla="*/ 15 w 191"/>
                <a:gd name="T89" fmla="*/ 121 h 190"/>
                <a:gd name="T90" fmla="*/ 18 w 191"/>
                <a:gd name="T91" fmla="*/ 90 h 190"/>
                <a:gd name="T92" fmla="*/ 26 w 191"/>
                <a:gd name="T93" fmla="*/ 86 h 190"/>
                <a:gd name="T94" fmla="*/ 62 w 191"/>
                <a:gd name="T95" fmla="*/ 37 h 190"/>
                <a:gd name="T96" fmla="*/ 42 w 191"/>
                <a:gd name="T97" fmla="*/ 29 h 190"/>
                <a:gd name="T98" fmla="*/ 49 w 191"/>
                <a:gd name="T99" fmla="*/ 24 h 190"/>
                <a:gd name="T100" fmla="*/ 72 w 191"/>
                <a:gd name="T101" fmla="*/ 27 h 190"/>
                <a:gd name="T102" fmla="*/ 121 w 191"/>
                <a:gd name="T103" fmla="*/ 14 h 190"/>
                <a:gd name="T104" fmla="*/ 49 w 191"/>
                <a:gd name="T105" fmla="*/ 24 h 190"/>
                <a:gd name="T106" fmla="*/ 102 w 191"/>
                <a:gd name="T107" fmla="*/ 71 h 190"/>
                <a:gd name="T108" fmla="*/ 138 w 191"/>
                <a:gd name="T109" fmla="*/ 71 h 190"/>
                <a:gd name="T110" fmla="*/ 120 w 191"/>
                <a:gd name="T111" fmla="*/ 60 h 190"/>
                <a:gd name="T112" fmla="*/ 120 w 191"/>
                <a:gd name="T113" fmla="*/ 83 h 190"/>
                <a:gd name="T114" fmla="*/ 120 w 191"/>
                <a:gd name="T115" fmla="*/ 60 h 190"/>
                <a:gd name="T116" fmla="*/ 115 w 191"/>
                <a:gd name="T117" fmla="*/ 71 h 190"/>
                <a:gd name="T118" fmla="*/ 126 w 191"/>
                <a:gd name="T119" fmla="*/ 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90">
                  <a:moveTo>
                    <a:pt x="96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90"/>
                    <a:pt x="1" y="85"/>
                    <a:pt x="2" y="80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34"/>
                    <a:pt x="49" y="0"/>
                    <a:pt x="96" y="0"/>
                  </a:cubicBezTo>
                  <a:cubicBezTo>
                    <a:pt x="148" y="0"/>
                    <a:pt x="191" y="42"/>
                    <a:pt x="191" y="95"/>
                  </a:cubicBezTo>
                  <a:cubicBezTo>
                    <a:pt x="191" y="147"/>
                    <a:pt x="148" y="190"/>
                    <a:pt x="96" y="190"/>
                  </a:cubicBezTo>
                  <a:close/>
                  <a:moveTo>
                    <a:pt x="145" y="75"/>
                  </a:moveTo>
                  <a:cubicBezTo>
                    <a:pt x="145" y="74"/>
                    <a:pt x="146" y="73"/>
                    <a:pt x="146" y="72"/>
                  </a:cubicBezTo>
                  <a:cubicBezTo>
                    <a:pt x="146" y="70"/>
                    <a:pt x="145" y="68"/>
                    <a:pt x="145" y="67"/>
                  </a:cubicBezTo>
                  <a:cubicBezTo>
                    <a:pt x="154" y="66"/>
                    <a:pt x="164" y="65"/>
                    <a:pt x="175" y="66"/>
                  </a:cubicBezTo>
                  <a:cubicBezTo>
                    <a:pt x="172" y="56"/>
                    <a:pt x="167" y="47"/>
                    <a:pt x="160" y="40"/>
                  </a:cubicBezTo>
                  <a:cubicBezTo>
                    <a:pt x="155" y="42"/>
                    <a:pt x="147" y="47"/>
                    <a:pt x="139" y="55"/>
                  </a:cubicBezTo>
                  <a:cubicBezTo>
                    <a:pt x="138" y="53"/>
                    <a:pt x="136" y="52"/>
                    <a:pt x="134" y="50"/>
                  </a:cubicBezTo>
                  <a:cubicBezTo>
                    <a:pt x="142" y="42"/>
                    <a:pt x="150" y="36"/>
                    <a:pt x="154" y="34"/>
                  </a:cubicBezTo>
                  <a:cubicBezTo>
                    <a:pt x="147" y="27"/>
                    <a:pt x="139" y="22"/>
                    <a:pt x="131" y="18"/>
                  </a:cubicBezTo>
                  <a:cubicBezTo>
                    <a:pt x="123" y="19"/>
                    <a:pt x="103" y="22"/>
                    <a:pt x="82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90" y="40"/>
                    <a:pt x="99" y="45"/>
                    <a:pt x="106" y="51"/>
                  </a:cubicBezTo>
                  <a:cubicBezTo>
                    <a:pt x="105" y="52"/>
                    <a:pt x="103" y="53"/>
                    <a:pt x="102" y="55"/>
                  </a:cubicBezTo>
                  <a:cubicBezTo>
                    <a:pt x="96" y="51"/>
                    <a:pt x="89" y="46"/>
                    <a:pt x="81" y="43"/>
                  </a:cubicBezTo>
                  <a:cubicBezTo>
                    <a:pt x="79" y="45"/>
                    <a:pt x="76" y="47"/>
                    <a:pt x="72" y="47"/>
                  </a:cubicBezTo>
                  <a:cubicBezTo>
                    <a:pt x="70" y="47"/>
                    <a:pt x="68" y="46"/>
                    <a:pt x="66" y="45"/>
                  </a:cubicBezTo>
                  <a:cubicBezTo>
                    <a:pt x="54" y="55"/>
                    <a:pt x="42" y="69"/>
                    <a:pt x="33" y="89"/>
                  </a:cubicBezTo>
                  <a:cubicBezTo>
                    <a:pt x="35" y="91"/>
                    <a:pt x="36" y="93"/>
                    <a:pt x="36" y="96"/>
                  </a:cubicBezTo>
                  <a:cubicBezTo>
                    <a:pt x="36" y="98"/>
                    <a:pt x="36" y="100"/>
                    <a:pt x="35" y="101"/>
                  </a:cubicBezTo>
                  <a:cubicBezTo>
                    <a:pt x="39" y="103"/>
                    <a:pt x="43" y="105"/>
                    <a:pt x="47" y="107"/>
                  </a:cubicBezTo>
                  <a:cubicBezTo>
                    <a:pt x="49" y="105"/>
                    <a:pt x="52" y="103"/>
                    <a:pt x="56" y="103"/>
                  </a:cubicBezTo>
                  <a:cubicBezTo>
                    <a:pt x="57" y="103"/>
                    <a:pt x="58" y="103"/>
                    <a:pt x="59" y="104"/>
                  </a:cubicBezTo>
                  <a:cubicBezTo>
                    <a:pt x="69" y="95"/>
                    <a:pt x="81" y="86"/>
                    <a:pt x="97" y="79"/>
                  </a:cubicBezTo>
                  <a:cubicBezTo>
                    <a:pt x="98" y="82"/>
                    <a:pt x="99" y="85"/>
                    <a:pt x="101" y="87"/>
                  </a:cubicBezTo>
                  <a:cubicBezTo>
                    <a:pt x="89" y="92"/>
                    <a:pt x="77" y="99"/>
                    <a:pt x="66" y="108"/>
                  </a:cubicBezTo>
                  <a:cubicBezTo>
                    <a:pt x="67" y="110"/>
                    <a:pt x="68" y="113"/>
                    <a:pt x="69" y="115"/>
                  </a:cubicBezTo>
                  <a:cubicBezTo>
                    <a:pt x="79" y="119"/>
                    <a:pt x="90" y="121"/>
                    <a:pt x="103" y="123"/>
                  </a:cubicBezTo>
                  <a:cubicBezTo>
                    <a:pt x="103" y="112"/>
                    <a:pt x="105" y="102"/>
                    <a:pt x="108" y="93"/>
                  </a:cubicBezTo>
                  <a:cubicBezTo>
                    <a:pt x="110" y="95"/>
                    <a:pt x="112" y="96"/>
                    <a:pt x="115" y="96"/>
                  </a:cubicBezTo>
                  <a:cubicBezTo>
                    <a:pt x="112" y="104"/>
                    <a:pt x="111" y="114"/>
                    <a:pt x="110" y="124"/>
                  </a:cubicBezTo>
                  <a:cubicBezTo>
                    <a:pt x="118" y="125"/>
                    <a:pt x="126" y="125"/>
                    <a:pt x="134" y="125"/>
                  </a:cubicBezTo>
                  <a:cubicBezTo>
                    <a:pt x="136" y="122"/>
                    <a:pt x="138" y="119"/>
                    <a:pt x="141" y="117"/>
                  </a:cubicBezTo>
                  <a:cubicBezTo>
                    <a:pt x="140" y="109"/>
                    <a:pt x="137" y="101"/>
                    <a:pt x="134" y="93"/>
                  </a:cubicBezTo>
                  <a:cubicBezTo>
                    <a:pt x="136" y="91"/>
                    <a:pt x="138" y="90"/>
                    <a:pt x="140" y="87"/>
                  </a:cubicBezTo>
                  <a:cubicBezTo>
                    <a:pt x="145" y="96"/>
                    <a:pt x="148" y="106"/>
                    <a:pt x="150" y="117"/>
                  </a:cubicBezTo>
                  <a:cubicBezTo>
                    <a:pt x="153" y="118"/>
                    <a:pt x="156" y="120"/>
                    <a:pt x="157" y="123"/>
                  </a:cubicBezTo>
                  <a:cubicBezTo>
                    <a:pt x="164" y="122"/>
                    <a:pt x="170" y="120"/>
                    <a:pt x="177" y="119"/>
                  </a:cubicBezTo>
                  <a:cubicBezTo>
                    <a:pt x="179" y="111"/>
                    <a:pt x="181" y="103"/>
                    <a:pt x="181" y="95"/>
                  </a:cubicBezTo>
                  <a:cubicBezTo>
                    <a:pt x="181" y="87"/>
                    <a:pt x="179" y="80"/>
                    <a:pt x="177" y="73"/>
                  </a:cubicBezTo>
                  <a:cubicBezTo>
                    <a:pt x="172" y="73"/>
                    <a:pt x="160" y="73"/>
                    <a:pt x="145" y="75"/>
                  </a:cubicBezTo>
                  <a:close/>
                  <a:moveTo>
                    <a:pt x="43" y="113"/>
                  </a:moveTo>
                  <a:cubicBezTo>
                    <a:pt x="39" y="111"/>
                    <a:pt x="34" y="108"/>
                    <a:pt x="30" y="106"/>
                  </a:cubicBezTo>
                  <a:cubicBezTo>
                    <a:pt x="29" y="106"/>
                    <a:pt x="28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4" y="115"/>
                    <a:pt x="22" y="124"/>
                    <a:pt x="20" y="134"/>
                  </a:cubicBezTo>
                  <a:cubicBezTo>
                    <a:pt x="22" y="138"/>
                    <a:pt x="25" y="142"/>
                    <a:pt x="28" y="146"/>
                  </a:cubicBezTo>
                  <a:cubicBezTo>
                    <a:pt x="30" y="141"/>
                    <a:pt x="35" y="131"/>
                    <a:pt x="44" y="120"/>
                  </a:cubicBezTo>
                  <a:cubicBezTo>
                    <a:pt x="43" y="119"/>
                    <a:pt x="43" y="117"/>
                    <a:pt x="43" y="116"/>
                  </a:cubicBezTo>
                  <a:cubicBezTo>
                    <a:pt x="43" y="115"/>
                    <a:pt x="43" y="114"/>
                    <a:pt x="43" y="113"/>
                  </a:cubicBezTo>
                  <a:close/>
                  <a:moveTo>
                    <a:pt x="119" y="166"/>
                  </a:moveTo>
                  <a:cubicBezTo>
                    <a:pt x="119" y="167"/>
                    <a:pt x="117" y="171"/>
                    <a:pt x="116" y="172"/>
                  </a:cubicBezTo>
                  <a:cubicBezTo>
                    <a:pt x="117" y="174"/>
                    <a:pt x="117" y="174"/>
                    <a:pt x="118" y="177"/>
                  </a:cubicBezTo>
                  <a:cubicBezTo>
                    <a:pt x="126" y="175"/>
                    <a:pt x="133" y="172"/>
                    <a:pt x="139" y="168"/>
                  </a:cubicBezTo>
                  <a:cubicBezTo>
                    <a:pt x="141" y="162"/>
                    <a:pt x="143" y="153"/>
                    <a:pt x="143" y="142"/>
                  </a:cubicBezTo>
                  <a:cubicBezTo>
                    <a:pt x="138" y="140"/>
                    <a:pt x="135" y="136"/>
                    <a:pt x="134" y="132"/>
                  </a:cubicBezTo>
                  <a:cubicBezTo>
                    <a:pt x="126" y="132"/>
                    <a:pt x="118" y="132"/>
                    <a:pt x="110" y="131"/>
                  </a:cubicBezTo>
                  <a:cubicBezTo>
                    <a:pt x="110" y="140"/>
                    <a:pt x="112" y="149"/>
                    <a:pt x="114" y="160"/>
                  </a:cubicBezTo>
                  <a:cubicBezTo>
                    <a:pt x="116" y="161"/>
                    <a:pt x="119" y="163"/>
                    <a:pt x="119" y="166"/>
                  </a:cubicBezTo>
                  <a:close/>
                  <a:moveTo>
                    <a:pt x="175" y="126"/>
                  </a:moveTo>
                  <a:cubicBezTo>
                    <a:pt x="169" y="127"/>
                    <a:pt x="164" y="128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35"/>
                    <a:pt x="156" y="140"/>
                    <a:pt x="151" y="141"/>
                  </a:cubicBezTo>
                  <a:cubicBezTo>
                    <a:pt x="150" y="148"/>
                    <a:pt x="149" y="155"/>
                    <a:pt x="147" y="162"/>
                  </a:cubicBezTo>
                  <a:cubicBezTo>
                    <a:pt x="159" y="153"/>
                    <a:pt x="169" y="140"/>
                    <a:pt x="175" y="126"/>
                  </a:cubicBezTo>
                  <a:close/>
                  <a:moveTo>
                    <a:pt x="96" y="180"/>
                  </a:moveTo>
                  <a:cubicBezTo>
                    <a:pt x="101" y="180"/>
                    <a:pt x="106" y="179"/>
                    <a:pt x="112" y="178"/>
                  </a:cubicBezTo>
                  <a:cubicBezTo>
                    <a:pt x="111" y="177"/>
                    <a:pt x="111" y="175"/>
                    <a:pt x="110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6" y="173"/>
                    <a:pt x="103" y="170"/>
                    <a:pt x="103" y="166"/>
                  </a:cubicBezTo>
                  <a:cubicBezTo>
                    <a:pt x="103" y="164"/>
                    <a:pt x="104" y="162"/>
                    <a:pt x="107" y="160"/>
                  </a:cubicBezTo>
                  <a:cubicBezTo>
                    <a:pt x="104" y="150"/>
                    <a:pt x="103" y="140"/>
                    <a:pt x="103" y="131"/>
                  </a:cubicBezTo>
                  <a:cubicBezTo>
                    <a:pt x="90" y="129"/>
                    <a:pt x="78" y="126"/>
                    <a:pt x="67" y="123"/>
                  </a:cubicBezTo>
                  <a:cubicBezTo>
                    <a:pt x="65" y="126"/>
                    <a:pt x="61" y="129"/>
                    <a:pt x="56" y="129"/>
                  </a:cubicBezTo>
                  <a:cubicBezTo>
                    <a:pt x="53" y="129"/>
                    <a:pt x="51" y="128"/>
                    <a:pt x="48" y="127"/>
                  </a:cubicBezTo>
                  <a:cubicBezTo>
                    <a:pt x="43" y="134"/>
                    <a:pt x="38" y="143"/>
                    <a:pt x="34" y="154"/>
                  </a:cubicBezTo>
                  <a:cubicBezTo>
                    <a:pt x="50" y="170"/>
                    <a:pt x="71" y="180"/>
                    <a:pt x="96" y="180"/>
                  </a:cubicBezTo>
                  <a:close/>
                  <a:moveTo>
                    <a:pt x="15" y="121"/>
                  </a:moveTo>
                  <a:cubicBezTo>
                    <a:pt x="16" y="117"/>
                    <a:pt x="17" y="111"/>
                    <a:pt x="19" y="104"/>
                  </a:cubicBezTo>
                  <a:cubicBezTo>
                    <a:pt x="17" y="102"/>
                    <a:pt x="16" y="99"/>
                    <a:pt x="16" y="97"/>
                  </a:cubicBezTo>
                  <a:cubicBezTo>
                    <a:pt x="14" y="95"/>
                    <a:pt x="12" y="94"/>
                    <a:pt x="11" y="92"/>
                  </a:cubicBezTo>
                  <a:cubicBezTo>
                    <a:pt x="11" y="93"/>
                    <a:pt x="11" y="94"/>
                    <a:pt x="11" y="95"/>
                  </a:cubicBezTo>
                  <a:cubicBezTo>
                    <a:pt x="11" y="104"/>
                    <a:pt x="12" y="113"/>
                    <a:pt x="15" y="121"/>
                  </a:cubicBezTo>
                  <a:close/>
                  <a:moveTo>
                    <a:pt x="11" y="86"/>
                  </a:moveTo>
                  <a:cubicBezTo>
                    <a:pt x="13" y="87"/>
                    <a:pt x="15" y="89"/>
                    <a:pt x="18" y="90"/>
                  </a:cubicBezTo>
                  <a:cubicBezTo>
                    <a:pt x="20" y="88"/>
                    <a:pt x="23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4" y="71"/>
                    <a:pt x="45" y="54"/>
                    <a:pt x="62" y="40"/>
                  </a:cubicBezTo>
                  <a:cubicBezTo>
                    <a:pt x="62" y="39"/>
                    <a:pt x="62" y="38"/>
                    <a:pt x="62" y="37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56" y="33"/>
                    <a:pt x="49" y="31"/>
                    <a:pt x="42" y="29"/>
                  </a:cubicBezTo>
                  <a:cubicBezTo>
                    <a:pt x="25" y="43"/>
                    <a:pt x="14" y="63"/>
                    <a:pt x="11" y="86"/>
                  </a:cubicBezTo>
                  <a:close/>
                  <a:moveTo>
                    <a:pt x="49" y="24"/>
                  </a:moveTo>
                  <a:cubicBezTo>
                    <a:pt x="52" y="25"/>
                    <a:pt x="58" y="27"/>
                    <a:pt x="66" y="29"/>
                  </a:cubicBezTo>
                  <a:cubicBezTo>
                    <a:pt x="67" y="28"/>
                    <a:pt x="70" y="27"/>
                    <a:pt x="72" y="27"/>
                  </a:cubicBezTo>
                  <a:cubicBezTo>
                    <a:pt x="75" y="27"/>
                    <a:pt x="77" y="28"/>
                    <a:pt x="78" y="29"/>
                  </a:cubicBezTo>
                  <a:cubicBezTo>
                    <a:pt x="90" y="22"/>
                    <a:pt x="104" y="17"/>
                    <a:pt x="121" y="14"/>
                  </a:cubicBezTo>
                  <a:cubicBezTo>
                    <a:pt x="113" y="11"/>
                    <a:pt x="104" y="10"/>
                    <a:pt x="96" y="10"/>
                  </a:cubicBezTo>
                  <a:cubicBezTo>
                    <a:pt x="78" y="10"/>
                    <a:pt x="62" y="15"/>
                    <a:pt x="49" y="24"/>
                  </a:cubicBezTo>
                  <a:close/>
                  <a:moveTo>
                    <a:pt x="120" y="89"/>
                  </a:moveTo>
                  <a:cubicBezTo>
                    <a:pt x="110" y="89"/>
                    <a:pt x="102" y="81"/>
                    <a:pt x="102" y="71"/>
                  </a:cubicBezTo>
                  <a:cubicBezTo>
                    <a:pt x="102" y="62"/>
                    <a:pt x="110" y="54"/>
                    <a:pt x="120" y="54"/>
                  </a:cubicBezTo>
                  <a:cubicBezTo>
                    <a:pt x="130" y="54"/>
                    <a:pt x="138" y="62"/>
                    <a:pt x="138" y="71"/>
                  </a:cubicBezTo>
                  <a:cubicBezTo>
                    <a:pt x="138" y="81"/>
                    <a:pt x="130" y="89"/>
                    <a:pt x="120" y="89"/>
                  </a:cubicBezTo>
                  <a:close/>
                  <a:moveTo>
                    <a:pt x="120" y="60"/>
                  </a:moveTo>
                  <a:cubicBezTo>
                    <a:pt x="114" y="60"/>
                    <a:pt x="109" y="65"/>
                    <a:pt x="109" y="71"/>
                  </a:cubicBezTo>
                  <a:cubicBezTo>
                    <a:pt x="109" y="78"/>
                    <a:pt x="114" y="83"/>
                    <a:pt x="120" y="83"/>
                  </a:cubicBezTo>
                  <a:cubicBezTo>
                    <a:pt x="127" y="83"/>
                    <a:pt x="132" y="78"/>
                    <a:pt x="132" y="71"/>
                  </a:cubicBezTo>
                  <a:cubicBezTo>
                    <a:pt x="132" y="65"/>
                    <a:pt x="127" y="60"/>
                    <a:pt x="120" y="60"/>
                  </a:cubicBezTo>
                  <a:close/>
                  <a:moveTo>
                    <a:pt x="120" y="76"/>
                  </a:moveTo>
                  <a:cubicBezTo>
                    <a:pt x="117" y="76"/>
                    <a:pt x="115" y="74"/>
                    <a:pt x="115" y="71"/>
                  </a:cubicBezTo>
                  <a:cubicBezTo>
                    <a:pt x="115" y="67"/>
                    <a:pt x="117" y="65"/>
                    <a:pt x="120" y="65"/>
                  </a:cubicBezTo>
                  <a:cubicBezTo>
                    <a:pt x="123" y="65"/>
                    <a:pt x="126" y="67"/>
                    <a:pt x="126" y="71"/>
                  </a:cubicBezTo>
                  <a:cubicBezTo>
                    <a:pt x="126" y="74"/>
                    <a:pt x="123" y="76"/>
                    <a:pt x="12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1"/>
            <p:cNvSpPr>
              <a:spLocks noEditPoints="1"/>
            </p:cNvSpPr>
            <p:nvPr userDrawn="1"/>
          </p:nvSpPr>
          <p:spPr bwMode="auto">
            <a:xfrm rot="5400000">
              <a:off x="10613840" y="5011496"/>
              <a:ext cx="443194" cy="388527"/>
            </a:xfrm>
            <a:custGeom>
              <a:avLst/>
              <a:gdLst>
                <a:gd name="T0" fmla="*/ 171 w 192"/>
                <a:gd name="T1" fmla="*/ 168 h 168"/>
                <a:gd name="T2" fmla="*/ 99 w 192"/>
                <a:gd name="T3" fmla="*/ 168 h 168"/>
                <a:gd name="T4" fmla="*/ 92 w 192"/>
                <a:gd name="T5" fmla="*/ 168 h 168"/>
                <a:gd name="T6" fmla="*/ 19 w 192"/>
                <a:gd name="T7" fmla="*/ 168 h 168"/>
                <a:gd name="T8" fmla="*/ 0 w 192"/>
                <a:gd name="T9" fmla="*/ 146 h 168"/>
                <a:gd name="T10" fmla="*/ 0 w 192"/>
                <a:gd name="T11" fmla="*/ 52 h 168"/>
                <a:gd name="T12" fmla="*/ 19 w 192"/>
                <a:gd name="T13" fmla="*/ 32 h 168"/>
                <a:gd name="T14" fmla="*/ 33 w 192"/>
                <a:gd name="T15" fmla="*/ 32 h 168"/>
                <a:gd name="T16" fmla="*/ 38 w 192"/>
                <a:gd name="T17" fmla="*/ 17 h 168"/>
                <a:gd name="T18" fmla="*/ 64 w 192"/>
                <a:gd name="T19" fmla="*/ 0 h 168"/>
                <a:gd name="T20" fmla="*/ 125 w 192"/>
                <a:gd name="T21" fmla="*/ 0 h 168"/>
                <a:gd name="T22" fmla="*/ 152 w 192"/>
                <a:gd name="T23" fmla="*/ 17 h 168"/>
                <a:gd name="T24" fmla="*/ 157 w 192"/>
                <a:gd name="T25" fmla="*/ 32 h 168"/>
                <a:gd name="T26" fmla="*/ 171 w 192"/>
                <a:gd name="T27" fmla="*/ 32 h 168"/>
                <a:gd name="T28" fmla="*/ 192 w 192"/>
                <a:gd name="T29" fmla="*/ 53 h 168"/>
                <a:gd name="T30" fmla="*/ 192 w 192"/>
                <a:gd name="T31" fmla="*/ 146 h 168"/>
                <a:gd name="T32" fmla="*/ 171 w 192"/>
                <a:gd name="T33" fmla="*/ 168 h 168"/>
                <a:gd name="T34" fmla="*/ 95 w 192"/>
                <a:gd name="T35" fmla="*/ 40 h 168"/>
                <a:gd name="T36" fmla="*/ 39 w 192"/>
                <a:gd name="T37" fmla="*/ 94 h 168"/>
                <a:gd name="T38" fmla="*/ 95 w 192"/>
                <a:gd name="T39" fmla="*/ 152 h 168"/>
                <a:gd name="T40" fmla="*/ 152 w 192"/>
                <a:gd name="T41" fmla="*/ 94 h 168"/>
                <a:gd name="T42" fmla="*/ 95 w 192"/>
                <a:gd name="T43" fmla="*/ 40 h 168"/>
                <a:gd name="T44" fmla="*/ 96 w 192"/>
                <a:gd name="T45" fmla="*/ 140 h 168"/>
                <a:gd name="T46" fmla="*/ 52 w 192"/>
                <a:gd name="T47" fmla="*/ 96 h 168"/>
                <a:gd name="T48" fmla="*/ 96 w 192"/>
                <a:gd name="T49" fmla="*/ 52 h 168"/>
                <a:gd name="T50" fmla="*/ 140 w 192"/>
                <a:gd name="T51" fmla="*/ 96 h 168"/>
                <a:gd name="T52" fmla="*/ 96 w 192"/>
                <a:gd name="T53" fmla="*/ 1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68">
                  <a:moveTo>
                    <a:pt x="171" y="168"/>
                  </a:moveTo>
                  <a:cubicBezTo>
                    <a:pt x="99" y="168"/>
                    <a:pt x="99" y="168"/>
                    <a:pt x="99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9" y="168"/>
                    <a:pt x="0" y="157"/>
                    <a:pt x="0" y="14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1"/>
                    <a:pt x="9" y="32"/>
                    <a:pt x="19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2" y="7"/>
                    <a:pt x="53" y="0"/>
                    <a:pt x="64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6" y="0"/>
                    <a:pt x="148" y="7"/>
                    <a:pt x="152" y="1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82" y="32"/>
                    <a:pt x="192" y="42"/>
                    <a:pt x="192" y="53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57"/>
                    <a:pt x="182" y="168"/>
                    <a:pt x="171" y="168"/>
                  </a:cubicBezTo>
                  <a:close/>
                  <a:moveTo>
                    <a:pt x="95" y="40"/>
                  </a:moveTo>
                  <a:cubicBezTo>
                    <a:pt x="54" y="41"/>
                    <a:pt x="39" y="75"/>
                    <a:pt x="39" y="94"/>
                  </a:cubicBezTo>
                  <a:cubicBezTo>
                    <a:pt x="39" y="113"/>
                    <a:pt x="44" y="150"/>
                    <a:pt x="95" y="152"/>
                  </a:cubicBezTo>
                  <a:cubicBezTo>
                    <a:pt x="147" y="150"/>
                    <a:pt x="152" y="113"/>
                    <a:pt x="152" y="94"/>
                  </a:cubicBezTo>
                  <a:cubicBezTo>
                    <a:pt x="152" y="75"/>
                    <a:pt x="137" y="41"/>
                    <a:pt x="95" y="40"/>
                  </a:cubicBezTo>
                  <a:close/>
                  <a:moveTo>
                    <a:pt x="96" y="140"/>
                  </a:moveTo>
                  <a:cubicBezTo>
                    <a:pt x="71" y="140"/>
                    <a:pt x="52" y="120"/>
                    <a:pt x="52" y="96"/>
                  </a:cubicBezTo>
                  <a:cubicBezTo>
                    <a:pt x="52" y="72"/>
                    <a:pt x="71" y="52"/>
                    <a:pt x="96" y="52"/>
                  </a:cubicBezTo>
                  <a:cubicBezTo>
                    <a:pt x="120" y="52"/>
                    <a:pt x="140" y="72"/>
                    <a:pt x="140" y="96"/>
                  </a:cubicBezTo>
                  <a:cubicBezTo>
                    <a:pt x="140" y="120"/>
                    <a:pt x="120" y="140"/>
                    <a:pt x="96" y="14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07"/>
            <p:cNvSpPr>
              <a:spLocks noEditPoints="1"/>
            </p:cNvSpPr>
            <p:nvPr userDrawn="1"/>
          </p:nvSpPr>
          <p:spPr bwMode="auto">
            <a:xfrm rot="6478342">
              <a:off x="10116164" y="2142255"/>
              <a:ext cx="420688" cy="749300"/>
            </a:xfrm>
            <a:custGeom>
              <a:avLst/>
              <a:gdLst>
                <a:gd name="T0" fmla="*/ 57 w 112"/>
                <a:gd name="T1" fmla="*/ 127 h 199"/>
                <a:gd name="T2" fmla="*/ 40 w 112"/>
                <a:gd name="T3" fmla="*/ 143 h 199"/>
                <a:gd name="T4" fmla="*/ 57 w 112"/>
                <a:gd name="T5" fmla="*/ 160 h 199"/>
                <a:gd name="T6" fmla="*/ 73 w 112"/>
                <a:gd name="T7" fmla="*/ 143 h 199"/>
                <a:gd name="T8" fmla="*/ 57 w 112"/>
                <a:gd name="T9" fmla="*/ 127 h 199"/>
                <a:gd name="T10" fmla="*/ 98 w 112"/>
                <a:gd name="T11" fmla="*/ 0 h 199"/>
                <a:gd name="T12" fmla="*/ 14 w 112"/>
                <a:gd name="T13" fmla="*/ 0 h 199"/>
                <a:gd name="T14" fmla="*/ 0 w 112"/>
                <a:gd name="T15" fmla="*/ 13 h 199"/>
                <a:gd name="T16" fmla="*/ 0 w 112"/>
                <a:gd name="T17" fmla="*/ 185 h 199"/>
                <a:gd name="T18" fmla="*/ 14 w 112"/>
                <a:gd name="T19" fmla="*/ 199 h 199"/>
                <a:gd name="T20" fmla="*/ 98 w 112"/>
                <a:gd name="T21" fmla="*/ 199 h 199"/>
                <a:gd name="T22" fmla="*/ 112 w 112"/>
                <a:gd name="T23" fmla="*/ 185 h 199"/>
                <a:gd name="T24" fmla="*/ 112 w 112"/>
                <a:gd name="T25" fmla="*/ 13 h 199"/>
                <a:gd name="T26" fmla="*/ 98 w 112"/>
                <a:gd name="T27" fmla="*/ 0 h 199"/>
                <a:gd name="T28" fmla="*/ 57 w 112"/>
                <a:gd name="T29" fmla="*/ 186 h 199"/>
                <a:gd name="T30" fmla="*/ 14 w 112"/>
                <a:gd name="T31" fmla="*/ 143 h 199"/>
                <a:gd name="T32" fmla="*/ 57 w 112"/>
                <a:gd name="T33" fmla="*/ 101 h 199"/>
                <a:gd name="T34" fmla="*/ 99 w 112"/>
                <a:gd name="T35" fmla="*/ 143 h 199"/>
                <a:gd name="T36" fmla="*/ 57 w 112"/>
                <a:gd name="T37" fmla="*/ 186 h 199"/>
                <a:gd name="T38" fmla="*/ 100 w 112"/>
                <a:gd name="T39" fmla="*/ 77 h 199"/>
                <a:gd name="T40" fmla="*/ 90 w 112"/>
                <a:gd name="T41" fmla="*/ 87 h 199"/>
                <a:gd name="T42" fmla="*/ 22 w 112"/>
                <a:gd name="T43" fmla="*/ 87 h 199"/>
                <a:gd name="T44" fmla="*/ 12 w 112"/>
                <a:gd name="T45" fmla="*/ 77 h 199"/>
                <a:gd name="T46" fmla="*/ 12 w 112"/>
                <a:gd name="T47" fmla="*/ 22 h 199"/>
                <a:gd name="T48" fmla="*/ 22 w 112"/>
                <a:gd name="T49" fmla="*/ 12 h 199"/>
                <a:gd name="T50" fmla="*/ 90 w 112"/>
                <a:gd name="T51" fmla="*/ 12 h 199"/>
                <a:gd name="T52" fmla="*/ 100 w 112"/>
                <a:gd name="T53" fmla="*/ 22 h 199"/>
                <a:gd name="T54" fmla="*/ 100 w 112"/>
                <a:gd name="T55" fmla="*/ 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199">
                  <a:moveTo>
                    <a:pt x="57" y="127"/>
                  </a:moveTo>
                  <a:cubicBezTo>
                    <a:pt x="47" y="127"/>
                    <a:pt x="40" y="134"/>
                    <a:pt x="40" y="143"/>
                  </a:cubicBezTo>
                  <a:cubicBezTo>
                    <a:pt x="40" y="153"/>
                    <a:pt x="47" y="160"/>
                    <a:pt x="57" y="160"/>
                  </a:cubicBezTo>
                  <a:cubicBezTo>
                    <a:pt x="66" y="160"/>
                    <a:pt x="73" y="153"/>
                    <a:pt x="73" y="143"/>
                  </a:cubicBezTo>
                  <a:cubicBezTo>
                    <a:pt x="73" y="134"/>
                    <a:pt x="66" y="127"/>
                    <a:pt x="57" y="127"/>
                  </a:cubicBezTo>
                  <a:close/>
                  <a:moveTo>
                    <a:pt x="9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3"/>
                    <a:pt x="6" y="199"/>
                    <a:pt x="14" y="199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106" y="199"/>
                    <a:pt x="112" y="193"/>
                    <a:pt x="112" y="185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6"/>
                    <a:pt x="106" y="0"/>
                    <a:pt x="98" y="0"/>
                  </a:cubicBezTo>
                  <a:close/>
                  <a:moveTo>
                    <a:pt x="57" y="186"/>
                  </a:moveTo>
                  <a:cubicBezTo>
                    <a:pt x="33" y="186"/>
                    <a:pt x="14" y="167"/>
                    <a:pt x="14" y="143"/>
                  </a:cubicBezTo>
                  <a:cubicBezTo>
                    <a:pt x="14" y="120"/>
                    <a:pt x="33" y="101"/>
                    <a:pt x="57" y="101"/>
                  </a:cubicBezTo>
                  <a:cubicBezTo>
                    <a:pt x="80" y="101"/>
                    <a:pt x="99" y="120"/>
                    <a:pt x="99" y="143"/>
                  </a:cubicBezTo>
                  <a:cubicBezTo>
                    <a:pt x="99" y="167"/>
                    <a:pt x="80" y="186"/>
                    <a:pt x="57" y="186"/>
                  </a:cubicBezTo>
                  <a:close/>
                  <a:moveTo>
                    <a:pt x="100" y="77"/>
                  </a:moveTo>
                  <a:cubicBezTo>
                    <a:pt x="100" y="83"/>
                    <a:pt x="95" y="87"/>
                    <a:pt x="9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16" y="87"/>
                    <a:pt x="12" y="83"/>
                    <a:pt x="12" y="7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5" y="12"/>
                    <a:pt x="100" y="16"/>
                    <a:pt x="100" y="22"/>
                  </a:cubicBezTo>
                  <a:lnTo>
                    <a:pt x="100" y="7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09"/>
            <p:cNvSpPr>
              <a:spLocks noEditPoints="1"/>
            </p:cNvSpPr>
            <p:nvPr userDrawn="1"/>
          </p:nvSpPr>
          <p:spPr bwMode="auto">
            <a:xfrm rot="4211920">
              <a:off x="9796393" y="3203395"/>
              <a:ext cx="1067361" cy="801085"/>
            </a:xfrm>
            <a:custGeom>
              <a:avLst/>
              <a:gdLst>
                <a:gd name="T0" fmla="*/ 185 w 200"/>
                <a:gd name="T1" fmla="*/ 108 h 136"/>
                <a:gd name="T2" fmla="*/ 185 w 200"/>
                <a:gd name="T3" fmla="*/ 12 h 136"/>
                <a:gd name="T4" fmla="*/ 170 w 200"/>
                <a:gd name="T5" fmla="*/ 1 h 136"/>
                <a:gd name="T6" fmla="*/ 31 w 200"/>
                <a:gd name="T7" fmla="*/ 0 h 136"/>
                <a:gd name="T8" fmla="*/ 17 w 200"/>
                <a:gd name="T9" fmla="*/ 13 h 136"/>
                <a:gd name="T10" fmla="*/ 17 w 200"/>
                <a:gd name="T11" fmla="*/ 108 h 136"/>
                <a:gd name="T12" fmla="*/ 1 w 200"/>
                <a:gd name="T13" fmla="*/ 108 h 136"/>
                <a:gd name="T14" fmla="*/ 1 w 200"/>
                <a:gd name="T15" fmla="*/ 121 h 136"/>
                <a:gd name="T16" fmla="*/ 12 w 200"/>
                <a:gd name="T17" fmla="*/ 136 h 136"/>
                <a:gd name="T18" fmla="*/ 188 w 200"/>
                <a:gd name="T19" fmla="*/ 136 h 136"/>
                <a:gd name="T20" fmla="*/ 200 w 200"/>
                <a:gd name="T21" fmla="*/ 121 h 136"/>
                <a:gd name="T22" fmla="*/ 200 w 200"/>
                <a:gd name="T23" fmla="*/ 108 h 136"/>
                <a:gd name="T24" fmla="*/ 185 w 200"/>
                <a:gd name="T25" fmla="*/ 108 h 136"/>
                <a:gd name="T26" fmla="*/ 125 w 200"/>
                <a:gd name="T27" fmla="*/ 127 h 136"/>
                <a:gd name="T28" fmla="*/ 82 w 200"/>
                <a:gd name="T29" fmla="*/ 127 h 136"/>
                <a:gd name="T30" fmla="*/ 76 w 200"/>
                <a:gd name="T31" fmla="*/ 124 h 136"/>
                <a:gd name="T32" fmla="*/ 82 w 200"/>
                <a:gd name="T33" fmla="*/ 120 h 136"/>
                <a:gd name="T34" fmla="*/ 125 w 200"/>
                <a:gd name="T35" fmla="*/ 120 h 136"/>
                <a:gd name="T36" fmla="*/ 132 w 200"/>
                <a:gd name="T37" fmla="*/ 124 h 136"/>
                <a:gd name="T38" fmla="*/ 125 w 200"/>
                <a:gd name="T39" fmla="*/ 127 h 136"/>
                <a:gd name="T40" fmla="*/ 169 w 200"/>
                <a:gd name="T41" fmla="*/ 104 h 136"/>
                <a:gd name="T42" fmla="*/ 32 w 200"/>
                <a:gd name="T43" fmla="*/ 104 h 136"/>
                <a:gd name="T44" fmla="*/ 32 w 200"/>
                <a:gd name="T45" fmla="*/ 13 h 136"/>
                <a:gd name="T46" fmla="*/ 169 w 200"/>
                <a:gd name="T47" fmla="*/ 13 h 136"/>
                <a:gd name="T48" fmla="*/ 169 w 200"/>
                <a:gd name="T49" fmla="*/ 104 h 136"/>
                <a:gd name="T50" fmla="*/ 185 w 200"/>
                <a:gd name="T51" fmla="*/ 127 h 136"/>
                <a:gd name="T52" fmla="*/ 172 w 200"/>
                <a:gd name="T53" fmla="*/ 127 h 136"/>
                <a:gd name="T54" fmla="*/ 169 w 200"/>
                <a:gd name="T55" fmla="*/ 124 h 136"/>
                <a:gd name="T56" fmla="*/ 172 w 200"/>
                <a:gd name="T57" fmla="*/ 121 h 136"/>
                <a:gd name="T58" fmla="*/ 185 w 200"/>
                <a:gd name="T59" fmla="*/ 121 h 136"/>
                <a:gd name="T60" fmla="*/ 188 w 200"/>
                <a:gd name="T61" fmla="*/ 124 h 136"/>
                <a:gd name="T62" fmla="*/ 185 w 200"/>
                <a:gd name="T63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36">
                  <a:moveTo>
                    <a:pt x="185" y="108"/>
                  </a:moveTo>
                  <a:cubicBezTo>
                    <a:pt x="185" y="12"/>
                    <a:pt x="185" y="12"/>
                    <a:pt x="185" y="12"/>
                  </a:cubicBezTo>
                  <a:cubicBezTo>
                    <a:pt x="185" y="12"/>
                    <a:pt x="181" y="1"/>
                    <a:pt x="17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7" y="0"/>
                    <a:pt x="17" y="13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0" y="136"/>
                    <a:pt x="12" y="136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200" y="136"/>
                    <a:pt x="200" y="121"/>
                    <a:pt x="200" y="121"/>
                  </a:cubicBezTo>
                  <a:cubicBezTo>
                    <a:pt x="200" y="108"/>
                    <a:pt x="200" y="108"/>
                    <a:pt x="200" y="108"/>
                  </a:cubicBezTo>
                  <a:lnTo>
                    <a:pt x="185" y="108"/>
                  </a:lnTo>
                  <a:close/>
                  <a:moveTo>
                    <a:pt x="125" y="127"/>
                  </a:moveTo>
                  <a:cubicBezTo>
                    <a:pt x="82" y="127"/>
                    <a:pt x="82" y="127"/>
                    <a:pt x="82" y="127"/>
                  </a:cubicBezTo>
                  <a:cubicBezTo>
                    <a:pt x="78" y="127"/>
                    <a:pt x="76" y="126"/>
                    <a:pt x="76" y="124"/>
                  </a:cubicBezTo>
                  <a:cubicBezTo>
                    <a:pt x="76" y="122"/>
                    <a:pt x="78" y="120"/>
                    <a:pt x="82" y="120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29" y="120"/>
                    <a:pt x="132" y="122"/>
                    <a:pt x="132" y="124"/>
                  </a:cubicBezTo>
                  <a:cubicBezTo>
                    <a:pt x="132" y="126"/>
                    <a:pt x="129" y="127"/>
                    <a:pt x="125" y="127"/>
                  </a:cubicBezTo>
                  <a:close/>
                  <a:moveTo>
                    <a:pt x="169" y="104"/>
                  </a:moveTo>
                  <a:cubicBezTo>
                    <a:pt x="32" y="104"/>
                    <a:pt x="32" y="104"/>
                    <a:pt x="32" y="10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169" y="13"/>
                    <a:pt x="169" y="13"/>
                    <a:pt x="169" y="13"/>
                  </a:cubicBezTo>
                  <a:lnTo>
                    <a:pt x="169" y="104"/>
                  </a:lnTo>
                  <a:close/>
                  <a:moveTo>
                    <a:pt x="185" y="127"/>
                  </a:moveTo>
                  <a:cubicBezTo>
                    <a:pt x="172" y="127"/>
                    <a:pt x="172" y="127"/>
                    <a:pt x="172" y="127"/>
                  </a:cubicBezTo>
                  <a:cubicBezTo>
                    <a:pt x="171" y="127"/>
                    <a:pt x="169" y="126"/>
                    <a:pt x="169" y="124"/>
                  </a:cubicBezTo>
                  <a:cubicBezTo>
                    <a:pt x="169" y="122"/>
                    <a:pt x="171" y="121"/>
                    <a:pt x="172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6" y="121"/>
                    <a:pt x="188" y="122"/>
                    <a:pt x="188" y="124"/>
                  </a:cubicBezTo>
                  <a:cubicBezTo>
                    <a:pt x="188" y="126"/>
                    <a:pt x="186" y="127"/>
                    <a:pt x="185" y="12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15"/>
            <p:cNvSpPr>
              <a:spLocks noEditPoints="1"/>
            </p:cNvSpPr>
            <p:nvPr userDrawn="1"/>
          </p:nvSpPr>
          <p:spPr bwMode="auto">
            <a:xfrm rot="5400000">
              <a:off x="9205798" y="196515"/>
              <a:ext cx="629856" cy="636599"/>
            </a:xfrm>
            <a:custGeom>
              <a:avLst/>
              <a:gdLst>
                <a:gd name="T0" fmla="*/ 180 w 197"/>
                <a:gd name="T1" fmla="*/ 0 h 199"/>
                <a:gd name="T2" fmla="*/ 16 w 197"/>
                <a:gd name="T3" fmla="*/ 0 h 199"/>
                <a:gd name="T4" fmla="*/ 0 w 197"/>
                <a:gd name="T5" fmla="*/ 16 h 199"/>
                <a:gd name="T6" fmla="*/ 0 w 197"/>
                <a:gd name="T7" fmla="*/ 183 h 199"/>
                <a:gd name="T8" fmla="*/ 16 w 197"/>
                <a:gd name="T9" fmla="*/ 199 h 199"/>
                <a:gd name="T10" fmla="*/ 180 w 197"/>
                <a:gd name="T11" fmla="*/ 199 h 199"/>
                <a:gd name="T12" fmla="*/ 197 w 197"/>
                <a:gd name="T13" fmla="*/ 183 h 199"/>
                <a:gd name="T14" fmla="*/ 197 w 197"/>
                <a:gd name="T15" fmla="*/ 16 h 199"/>
                <a:gd name="T16" fmla="*/ 180 w 197"/>
                <a:gd name="T17" fmla="*/ 0 h 199"/>
                <a:gd name="T18" fmla="*/ 148 w 197"/>
                <a:gd name="T19" fmla="*/ 32 h 199"/>
                <a:gd name="T20" fmla="*/ 164 w 197"/>
                <a:gd name="T21" fmla="*/ 32 h 199"/>
                <a:gd name="T22" fmla="*/ 164 w 197"/>
                <a:gd name="T23" fmla="*/ 84 h 199"/>
                <a:gd name="T24" fmla="*/ 148 w 197"/>
                <a:gd name="T25" fmla="*/ 84 h 199"/>
                <a:gd name="T26" fmla="*/ 148 w 197"/>
                <a:gd name="T27" fmla="*/ 32 h 199"/>
                <a:gd name="T28" fmla="*/ 88 w 197"/>
                <a:gd name="T29" fmla="*/ 32 h 199"/>
                <a:gd name="T30" fmla="*/ 104 w 197"/>
                <a:gd name="T31" fmla="*/ 32 h 199"/>
                <a:gd name="T32" fmla="*/ 104 w 197"/>
                <a:gd name="T33" fmla="*/ 108 h 199"/>
                <a:gd name="T34" fmla="*/ 88 w 197"/>
                <a:gd name="T35" fmla="*/ 108 h 199"/>
                <a:gd name="T36" fmla="*/ 88 w 197"/>
                <a:gd name="T37" fmla="*/ 32 h 199"/>
                <a:gd name="T38" fmla="*/ 32 w 197"/>
                <a:gd name="T39" fmla="*/ 32 h 199"/>
                <a:gd name="T40" fmla="*/ 48 w 197"/>
                <a:gd name="T41" fmla="*/ 32 h 199"/>
                <a:gd name="T42" fmla="*/ 48 w 197"/>
                <a:gd name="T43" fmla="*/ 68 h 199"/>
                <a:gd name="T44" fmla="*/ 32 w 197"/>
                <a:gd name="T45" fmla="*/ 68 h 199"/>
                <a:gd name="T46" fmla="*/ 32 w 197"/>
                <a:gd name="T47" fmla="*/ 32 h 199"/>
                <a:gd name="T48" fmla="*/ 64 w 197"/>
                <a:gd name="T49" fmla="*/ 92 h 199"/>
                <a:gd name="T50" fmla="*/ 48 w 197"/>
                <a:gd name="T51" fmla="*/ 92 h 199"/>
                <a:gd name="T52" fmla="*/ 48 w 197"/>
                <a:gd name="T53" fmla="*/ 168 h 199"/>
                <a:gd name="T54" fmla="*/ 32 w 197"/>
                <a:gd name="T55" fmla="*/ 168 h 199"/>
                <a:gd name="T56" fmla="*/ 32 w 197"/>
                <a:gd name="T57" fmla="*/ 92 h 199"/>
                <a:gd name="T58" fmla="*/ 16 w 197"/>
                <a:gd name="T59" fmla="*/ 92 h 199"/>
                <a:gd name="T60" fmla="*/ 16 w 197"/>
                <a:gd name="T61" fmla="*/ 84 h 199"/>
                <a:gd name="T62" fmla="*/ 64 w 197"/>
                <a:gd name="T63" fmla="*/ 84 h 199"/>
                <a:gd name="T64" fmla="*/ 64 w 197"/>
                <a:gd name="T65" fmla="*/ 92 h 199"/>
                <a:gd name="T66" fmla="*/ 120 w 197"/>
                <a:gd name="T67" fmla="*/ 132 h 199"/>
                <a:gd name="T68" fmla="*/ 104 w 197"/>
                <a:gd name="T69" fmla="*/ 132 h 199"/>
                <a:gd name="T70" fmla="*/ 104 w 197"/>
                <a:gd name="T71" fmla="*/ 168 h 199"/>
                <a:gd name="T72" fmla="*/ 88 w 197"/>
                <a:gd name="T73" fmla="*/ 168 h 199"/>
                <a:gd name="T74" fmla="*/ 88 w 197"/>
                <a:gd name="T75" fmla="*/ 132 h 199"/>
                <a:gd name="T76" fmla="*/ 72 w 197"/>
                <a:gd name="T77" fmla="*/ 132 h 199"/>
                <a:gd name="T78" fmla="*/ 72 w 197"/>
                <a:gd name="T79" fmla="*/ 123 h 199"/>
                <a:gd name="T80" fmla="*/ 120 w 197"/>
                <a:gd name="T81" fmla="*/ 123 h 199"/>
                <a:gd name="T82" fmla="*/ 120 w 197"/>
                <a:gd name="T83" fmla="*/ 132 h 199"/>
                <a:gd name="T84" fmla="*/ 180 w 197"/>
                <a:gd name="T85" fmla="*/ 108 h 199"/>
                <a:gd name="T86" fmla="*/ 164 w 197"/>
                <a:gd name="T87" fmla="*/ 108 h 199"/>
                <a:gd name="T88" fmla="*/ 164 w 197"/>
                <a:gd name="T89" fmla="*/ 168 h 199"/>
                <a:gd name="T90" fmla="*/ 148 w 197"/>
                <a:gd name="T91" fmla="*/ 168 h 199"/>
                <a:gd name="T92" fmla="*/ 148 w 197"/>
                <a:gd name="T93" fmla="*/ 108 h 199"/>
                <a:gd name="T94" fmla="*/ 132 w 197"/>
                <a:gd name="T95" fmla="*/ 108 h 199"/>
                <a:gd name="T96" fmla="*/ 132 w 197"/>
                <a:gd name="T97" fmla="*/ 100 h 199"/>
                <a:gd name="T98" fmla="*/ 180 w 197"/>
                <a:gd name="T99" fmla="*/ 100 h 199"/>
                <a:gd name="T100" fmla="*/ 180 w 197"/>
                <a:gd name="T101" fmla="*/ 10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9">
                  <a:moveTo>
                    <a:pt x="18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199"/>
                    <a:pt x="16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189" y="199"/>
                    <a:pt x="197" y="192"/>
                    <a:pt x="197" y="183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97" y="7"/>
                    <a:pt x="189" y="0"/>
                    <a:pt x="180" y="0"/>
                  </a:cubicBezTo>
                  <a:close/>
                  <a:moveTo>
                    <a:pt x="148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48" y="84"/>
                    <a:pt x="148" y="84"/>
                    <a:pt x="148" y="84"/>
                  </a:cubicBezTo>
                  <a:lnTo>
                    <a:pt x="148" y="32"/>
                  </a:lnTo>
                  <a:close/>
                  <a:moveTo>
                    <a:pt x="8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88" y="108"/>
                    <a:pt x="88" y="108"/>
                    <a:pt x="88" y="108"/>
                  </a:cubicBezTo>
                  <a:lnTo>
                    <a:pt x="88" y="32"/>
                  </a:lnTo>
                  <a:close/>
                  <a:moveTo>
                    <a:pt x="32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32" y="68"/>
                    <a:pt x="32" y="68"/>
                    <a:pt x="32" y="68"/>
                  </a:cubicBezTo>
                  <a:lnTo>
                    <a:pt x="32" y="32"/>
                  </a:lnTo>
                  <a:close/>
                  <a:moveTo>
                    <a:pt x="64" y="92"/>
                  </a:moveTo>
                  <a:cubicBezTo>
                    <a:pt x="48" y="92"/>
                    <a:pt x="48" y="92"/>
                    <a:pt x="48" y="92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64" y="84"/>
                    <a:pt x="64" y="84"/>
                    <a:pt x="64" y="84"/>
                  </a:cubicBezTo>
                  <a:lnTo>
                    <a:pt x="64" y="92"/>
                  </a:lnTo>
                  <a:close/>
                  <a:moveTo>
                    <a:pt x="120" y="132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120" y="123"/>
                    <a:pt x="120" y="123"/>
                    <a:pt x="120" y="123"/>
                  </a:cubicBezTo>
                  <a:lnTo>
                    <a:pt x="120" y="132"/>
                  </a:lnTo>
                  <a:close/>
                  <a:moveTo>
                    <a:pt x="180" y="108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68"/>
                    <a:pt x="164" y="168"/>
                    <a:pt x="164" y="168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80" y="100"/>
                    <a:pt x="180" y="100"/>
                    <a:pt x="180" y="100"/>
                  </a:cubicBezTo>
                  <a:lnTo>
                    <a:pt x="180" y="10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20"/>
            <p:cNvSpPr>
              <a:spLocks noEditPoints="1"/>
            </p:cNvSpPr>
            <p:nvPr userDrawn="1"/>
          </p:nvSpPr>
          <p:spPr bwMode="auto">
            <a:xfrm rot="5400000">
              <a:off x="9364646" y="1677377"/>
              <a:ext cx="586621" cy="587866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99 h 199"/>
                <a:gd name="T4" fmla="*/ 100 w 199"/>
                <a:gd name="T5" fmla="*/ 0 h 199"/>
                <a:gd name="T6" fmla="*/ 199 w 199"/>
                <a:gd name="T7" fmla="*/ 99 h 199"/>
                <a:gd name="T8" fmla="*/ 100 w 199"/>
                <a:gd name="T9" fmla="*/ 199 h 199"/>
                <a:gd name="T10" fmla="*/ 100 w 199"/>
                <a:gd name="T11" fmla="*/ 8 h 199"/>
                <a:gd name="T12" fmla="*/ 8 w 199"/>
                <a:gd name="T13" fmla="*/ 99 h 199"/>
                <a:gd name="T14" fmla="*/ 100 w 199"/>
                <a:gd name="T15" fmla="*/ 191 h 199"/>
                <a:gd name="T16" fmla="*/ 191 w 199"/>
                <a:gd name="T17" fmla="*/ 99 h 199"/>
                <a:gd name="T18" fmla="*/ 100 w 199"/>
                <a:gd name="T19" fmla="*/ 8 h 199"/>
                <a:gd name="T20" fmla="*/ 152 w 199"/>
                <a:gd name="T21" fmla="*/ 168 h 199"/>
                <a:gd name="T22" fmla="*/ 117 w 199"/>
                <a:gd name="T23" fmla="*/ 123 h 199"/>
                <a:gd name="T24" fmla="*/ 129 w 199"/>
                <a:gd name="T25" fmla="*/ 100 h 199"/>
                <a:gd name="T26" fmla="*/ 110 w 199"/>
                <a:gd name="T27" fmla="*/ 72 h 199"/>
                <a:gd name="T28" fmla="*/ 129 w 199"/>
                <a:gd name="T29" fmla="*/ 18 h 199"/>
                <a:gd name="T30" fmla="*/ 186 w 199"/>
                <a:gd name="T31" fmla="*/ 99 h 199"/>
                <a:gd name="T32" fmla="*/ 152 w 199"/>
                <a:gd name="T33" fmla="*/ 168 h 199"/>
                <a:gd name="T34" fmla="*/ 103 w 199"/>
                <a:gd name="T35" fmla="*/ 71 h 199"/>
                <a:gd name="T36" fmla="*/ 111 w 199"/>
                <a:gd name="T37" fmla="*/ 13 h 199"/>
                <a:gd name="T38" fmla="*/ 121 w 199"/>
                <a:gd name="T39" fmla="*/ 15 h 199"/>
                <a:gd name="T40" fmla="*/ 107 w 199"/>
                <a:gd name="T41" fmla="*/ 72 h 199"/>
                <a:gd name="T42" fmla="*/ 103 w 199"/>
                <a:gd name="T43" fmla="*/ 71 h 199"/>
                <a:gd name="T44" fmla="*/ 124 w 199"/>
                <a:gd name="T45" fmla="*/ 100 h 199"/>
                <a:gd name="T46" fmla="*/ 100 w 199"/>
                <a:gd name="T47" fmla="*/ 124 h 199"/>
                <a:gd name="T48" fmla="*/ 75 w 199"/>
                <a:gd name="T49" fmla="*/ 100 h 199"/>
                <a:gd name="T50" fmla="*/ 100 w 199"/>
                <a:gd name="T51" fmla="*/ 75 h 199"/>
                <a:gd name="T52" fmla="*/ 124 w 199"/>
                <a:gd name="T53" fmla="*/ 100 h 199"/>
                <a:gd name="T54" fmla="*/ 100 w 199"/>
                <a:gd name="T55" fmla="*/ 83 h 199"/>
                <a:gd name="T56" fmla="*/ 83 w 199"/>
                <a:gd name="T57" fmla="*/ 100 h 199"/>
                <a:gd name="T58" fmla="*/ 100 w 199"/>
                <a:gd name="T59" fmla="*/ 116 h 199"/>
                <a:gd name="T60" fmla="*/ 116 w 199"/>
                <a:gd name="T61" fmla="*/ 100 h 199"/>
                <a:gd name="T62" fmla="*/ 100 w 199"/>
                <a:gd name="T63" fmla="*/ 83 h 199"/>
                <a:gd name="T64" fmla="*/ 39 w 199"/>
                <a:gd name="T65" fmla="*/ 37 h 199"/>
                <a:gd name="T66" fmla="*/ 70 w 199"/>
                <a:gd name="T67" fmla="*/ 18 h 199"/>
                <a:gd name="T68" fmla="*/ 90 w 199"/>
                <a:gd name="T69" fmla="*/ 72 h 199"/>
                <a:gd name="T70" fmla="*/ 79 w 199"/>
                <a:gd name="T71" fmla="*/ 79 h 199"/>
                <a:gd name="T72" fmla="*/ 39 w 199"/>
                <a:gd name="T73" fmla="*/ 37 h 199"/>
                <a:gd name="T74" fmla="*/ 70 w 199"/>
                <a:gd name="T75" fmla="*/ 100 h 199"/>
                <a:gd name="T76" fmla="*/ 100 w 199"/>
                <a:gd name="T77" fmla="*/ 129 h 199"/>
                <a:gd name="T78" fmla="*/ 102 w 199"/>
                <a:gd name="T79" fmla="*/ 129 h 199"/>
                <a:gd name="T80" fmla="*/ 107 w 199"/>
                <a:gd name="T81" fmla="*/ 186 h 199"/>
                <a:gd name="T82" fmla="*/ 100 w 199"/>
                <a:gd name="T83" fmla="*/ 186 h 199"/>
                <a:gd name="T84" fmla="*/ 13 w 199"/>
                <a:gd name="T85" fmla="*/ 99 h 199"/>
                <a:gd name="T86" fmla="*/ 26 w 199"/>
                <a:gd name="T87" fmla="*/ 54 h 199"/>
                <a:gd name="T88" fmla="*/ 75 w 199"/>
                <a:gd name="T89" fmla="*/ 84 h 199"/>
                <a:gd name="T90" fmla="*/ 70 w 199"/>
                <a:gd name="T91" fmla="*/ 100 h 199"/>
                <a:gd name="T92" fmla="*/ 140 w 199"/>
                <a:gd name="T93" fmla="*/ 176 h 199"/>
                <a:gd name="T94" fmla="*/ 134 w 199"/>
                <a:gd name="T95" fmla="*/ 179 h 199"/>
                <a:gd name="T96" fmla="*/ 111 w 199"/>
                <a:gd name="T97" fmla="*/ 127 h 199"/>
                <a:gd name="T98" fmla="*/ 113 w 199"/>
                <a:gd name="T99" fmla="*/ 125 h 199"/>
                <a:gd name="T100" fmla="*/ 140 w 199"/>
                <a:gd name="T101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0" y="154"/>
                    <a:pt x="0" y="99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55" y="0"/>
                    <a:pt x="199" y="44"/>
                    <a:pt x="199" y="99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8"/>
                  </a:moveTo>
                  <a:cubicBezTo>
                    <a:pt x="49" y="8"/>
                    <a:pt x="8" y="49"/>
                    <a:pt x="8" y="99"/>
                  </a:cubicBezTo>
                  <a:cubicBezTo>
                    <a:pt x="8" y="150"/>
                    <a:pt x="49" y="191"/>
                    <a:pt x="100" y="191"/>
                  </a:cubicBezTo>
                  <a:cubicBezTo>
                    <a:pt x="150" y="191"/>
                    <a:pt x="191" y="150"/>
                    <a:pt x="191" y="99"/>
                  </a:cubicBezTo>
                  <a:cubicBezTo>
                    <a:pt x="191" y="49"/>
                    <a:pt x="150" y="8"/>
                    <a:pt x="100" y="8"/>
                  </a:cubicBezTo>
                  <a:close/>
                  <a:moveTo>
                    <a:pt x="152" y="168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24" y="118"/>
                    <a:pt x="129" y="109"/>
                    <a:pt x="129" y="100"/>
                  </a:cubicBezTo>
                  <a:cubicBezTo>
                    <a:pt x="129" y="87"/>
                    <a:pt x="121" y="76"/>
                    <a:pt x="110" y="72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63" y="30"/>
                    <a:pt x="186" y="62"/>
                    <a:pt x="186" y="99"/>
                  </a:cubicBezTo>
                  <a:cubicBezTo>
                    <a:pt x="186" y="128"/>
                    <a:pt x="173" y="153"/>
                    <a:pt x="152" y="168"/>
                  </a:cubicBezTo>
                  <a:close/>
                  <a:moveTo>
                    <a:pt x="103" y="71"/>
                  </a:moveTo>
                  <a:cubicBezTo>
                    <a:pt x="111" y="13"/>
                    <a:pt x="111" y="13"/>
                    <a:pt x="111" y="13"/>
                  </a:cubicBezTo>
                  <a:cubicBezTo>
                    <a:pt x="114" y="14"/>
                    <a:pt x="118" y="15"/>
                    <a:pt x="121" y="15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6" y="71"/>
                    <a:pt x="104" y="71"/>
                    <a:pt x="103" y="71"/>
                  </a:cubicBezTo>
                  <a:close/>
                  <a:moveTo>
                    <a:pt x="124" y="100"/>
                  </a:moveTo>
                  <a:cubicBezTo>
                    <a:pt x="124" y="113"/>
                    <a:pt x="113" y="124"/>
                    <a:pt x="100" y="124"/>
                  </a:cubicBezTo>
                  <a:cubicBezTo>
                    <a:pt x="86" y="124"/>
                    <a:pt x="75" y="113"/>
                    <a:pt x="75" y="100"/>
                  </a:cubicBezTo>
                  <a:cubicBezTo>
                    <a:pt x="75" y="86"/>
                    <a:pt x="86" y="75"/>
                    <a:pt x="100" y="75"/>
                  </a:cubicBezTo>
                  <a:cubicBezTo>
                    <a:pt x="113" y="75"/>
                    <a:pt x="124" y="86"/>
                    <a:pt x="124" y="100"/>
                  </a:cubicBezTo>
                  <a:close/>
                  <a:moveTo>
                    <a:pt x="100" y="83"/>
                  </a:moveTo>
                  <a:cubicBezTo>
                    <a:pt x="90" y="83"/>
                    <a:pt x="83" y="91"/>
                    <a:pt x="83" y="100"/>
                  </a:cubicBezTo>
                  <a:cubicBezTo>
                    <a:pt x="83" y="109"/>
                    <a:pt x="90" y="116"/>
                    <a:pt x="100" y="116"/>
                  </a:cubicBezTo>
                  <a:cubicBezTo>
                    <a:pt x="109" y="116"/>
                    <a:pt x="116" y="109"/>
                    <a:pt x="116" y="100"/>
                  </a:cubicBezTo>
                  <a:cubicBezTo>
                    <a:pt x="116" y="91"/>
                    <a:pt x="109" y="83"/>
                    <a:pt x="100" y="83"/>
                  </a:cubicBezTo>
                  <a:close/>
                  <a:moveTo>
                    <a:pt x="39" y="37"/>
                  </a:moveTo>
                  <a:cubicBezTo>
                    <a:pt x="48" y="29"/>
                    <a:pt x="58" y="22"/>
                    <a:pt x="70" y="18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86" y="74"/>
                    <a:pt x="82" y="76"/>
                    <a:pt x="79" y="79"/>
                  </a:cubicBezTo>
                  <a:lnTo>
                    <a:pt x="39" y="37"/>
                  </a:lnTo>
                  <a:close/>
                  <a:moveTo>
                    <a:pt x="70" y="100"/>
                  </a:moveTo>
                  <a:cubicBezTo>
                    <a:pt x="70" y="116"/>
                    <a:pt x="83" y="129"/>
                    <a:pt x="100" y="129"/>
                  </a:cubicBezTo>
                  <a:cubicBezTo>
                    <a:pt x="100" y="129"/>
                    <a:pt x="101" y="129"/>
                    <a:pt x="102" y="129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4" y="186"/>
                    <a:pt x="102" y="186"/>
                    <a:pt x="100" y="186"/>
                  </a:cubicBezTo>
                  <a:cubicBezTo>
                    <a:pt x="52" y="186"/>
                    <a:pt x="13" y="147"/>
                    <a:pt x="13" y="99"/>
                  </a:cubicBezTo>
                  <a:cubicBezTo>
                    <a:pt x="13" y="83"/>
                    <a:pt x="18" y="67"/>
                    <a:pt x="26" y="5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2" y="89"/>
                    <a:pt x="70" y="94"/>
                    <a:pt x="70" y="100"/>
                  </a:cubicBezTo>
                  <a:close/>
                  <a:moveTo>
                    <a:pt x="140" y="176"/>
                  </a:moveTo>
                  <a:cubicBezTo>
                    <a:pt x="138" y="177"/>
                    <a:pt x="136" y="178"/>
                    <a:pt x="134" y="17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2" y="126"/>
                    <a:pt x="113" y="126"/>
                    <a:pt x="113" y="125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21"/>
            <p:cNvSpPr>
              <a:spLocks noEditPoints="1"/>
            </p:cNvSpPr>
            <p:nvPr userDrawn="1"/>
          </p:nvSpPr>
          <p:spPr bwMode="auto">
            <a:xfrm rot="6326039">
              <a:off x="9754530" y="4524572"/>
              <a:ext cx="755650" cy="557213"/>
            </a:xfrm>
            <a:custGeom>
              <a:avLst/>
              <a:gdLst>
                <a:gd name="T0" fmla="*/ 169 w 201"/>
                <a:gd name="T1" fmla="*/ 148 h 148"/>
                <a:gd name="T2" fmla="*/ 44 w 201"/>
                <a:gd name="T3" fmla="*/ 124 h 148"/>
                <a:gd name="T4" fmla="*/ 19 w 201"/>
                <a:gd name="T5" fmla="*/ 148 h 148"/>
                <a:gd name="T6" fmla="*/ 0 w 201"/>
                <a:gd name="T7" fmla="*/ 17 h 148"/>
                <a:gd name="T8" fmla="*/ 182 w 201"/>
                <a:gd name="T9" fmla="*/ 0 h 148"/>
                <a:gd name="T10" fmla="*/ 201 w 201"/>
                <a:gd name="T11" fmla="*/ 130 h 148"/>
                <a:gd name="T12" fmla="*/ 188 w 201"/>
                <a:gd name="T13" fmla="*/ 23 h 148"/>
                <a:gd name="T14" fmla="*/ 25 w 201"/>
                <a:gd name="T15" fmla="*/ 12 h 148"/>
                <a:gd name="T16" fmla="*/ 12 w 201"/>
                <a:gd name="T17" fmla="*/ 104 h 148"/>
                <a:gd name="T18" fmla="*/ 176 w 201"/>
                <a:gd name="T19" fmla="*/ 116 h 148"/>
                <a:gd name="T20" fmla="*/ 188 w 201"/>
                <a:gd name="T21" fmla="*/ 23 h 148"/>
                <a:gd name="T22" fmla="*/ 28 w 201"/>
                <a:gd name="T23" fmla="*/ 112 h 148"/>
                <a:gd name="T24" fmla="*/ 16 w 201"/>
                <a:gd name="T25" fmla="*/ 29 h 148"/>
                <a:gd name="T26" fmla="*/ 169 w 201"/>
                <a:gd name="T27" fmla="*/ 16 h 148"/>
                <a:gd name="T28" fmla="*/ 184 w 201"/>
                <a:gd name="T29" fmla="*/ 98 h 148"/>
                <a:gd name="T30" fmla="*/ 81 w 201"/>
                <a:gd name="T31" fmla="*/ 88 h 148"/>
                <a:gd name="T32" fmla="*/ 120 w 201"/>
                <a:gd name="T33" fmla="*/ 68 h 148"/>
                <a:gd name="T34" fmla="*/ 81 w 201"/>
                <a:gd name="T35" fmla="*/ 88 h 148"/>
                <a:gd name="T36" fmla="*/ 69 w 201"/>
                <a:gd name="T37" fmla="*/ 76 h 148"/>
                <a:gd name="T38" fmla="*/ 38 w 201"/>
                <a:gd name="T39" fmla="*/ 76 h 148"/>
                <a:gd name="T40" fmla="*/ 154 w 201"/>
                <a:gd name="T41" fmla="*/ 28 h 148"/>
                <a:gd name="T42" fmla="*/ 38 w 201"/>
                <a:gd name="T43" fmla="*/ 39 h 148"/>
                <a:gd name="T44" fmla="*/ 154 w 201"/>
                <a:gd name="T45" fmla="*/ 48 h 148"/>
                <a:gd name="T46" fmla="*/ 154 w 201"/>
                <a:gd name="T47" fmla="*/ 28 h 148"/>
                <a:gd name="T48" fmla="*/ 132 w 201"/>
                <a:gd name="T49" fmla="*/ 76 h 148"/>
                <a:gd name="T50" fmla="*/ 163 w 201"/>
                <a:gd name="T51" fmla="*/ 76 h 148"/>
                <a:gd name="T52" fmla="*/ 147 w 201"/>
                <a:gd name="T53" fmla="*/ 128 h 148"/>
                <a:gd name="T54" fmla="*/ 44 w 201"/>
                <a:gd name="T55" fmla="*/ 148 h 148"/>
                <a:gd name="T56" fmla="*/ 147 w 201"/>
                <a:gd name="T57" fmla="*/ 128 h 148"/>
                <a:gd name="T58" fmla="*/ 117 w 201"/>
                <a:gd name="T59" fmla="*/ 142 h 148"/>
                <a:gd name="T60" fmla="*/ 117 w 201"/>
                <a:gd name="T61" fmla="*/ 136 h 148"/>
                <a:gd name="T62" fmla="*/ 82 w 201"/>
                <a:gd name="T63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148">
                  <a:moveTo>
                    <a:pt x="182" y="148"/>
                  </a:moveTo>
                  <a:cubicBezTo>
                    <a:pt x="169" y="148"/>
                    <a:pt x="169" y="148"/>
                    <a:pt x="169" y="148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" y="148"/>
                    <a:pt x="0" y="140"/>
                    <a:pt x="0" y="1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2" y="0"/>
                    <a:pt x="201" y="7"/>
                    <a:pt x="201" y="17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1" y="140"/>
                    <a:pt x="192" y="148"/>
                    <a:pt x="182" y="148"/>
                  </a:cubicBezTo>
                  <a:close/>
                  <a:moveTo>
                    <a:pt x="188" y="23"/>
                  </a:moveTo>
                  <a:cubicBezTo>
                    <a:pt x="188" y="16"/>
                    <a:pt x="183" y="12"/>
                    <a:pt x="17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12"/>
                    <a:pt x="12" y="16"/>
                    <a:pt x="12" y="2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11"/>
                    <a:pt x="19" y="116"/>
                    <a:pt x="25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11"/>
                    <a:pt x="188" y="104"/>
                  </a:cubicBezTo>
                  <a:lnTo>
                    <a:pt x="188" y="23"/>
                  </a:lnTo>
                  <a:close/>
                  <a:moveTo>
                    <a:pt x="169" y="112"/>
                  </a:moveTo>
                  <a:cubicBezTo>
                    <a:pt x="28" y="112"/>
                    <a:pt x="28" y="112"/>
                    <a:pt x="28" y="112"/>
                  </a:cubicBezTo>
                  <a:cubicBezTo>
                    <a:pt x="21" y="112"/>
                    <a:pt x="16" y="105"/>
                    <a:pt x="16" y="9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2"/>
                    <a:pt x="21" y="16"/>
                    <a:pt x="28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6" y="16"/>
                    <a:pt x="184" y="22"/>
                    <a:pt x="184" y="29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105"/>
                    <a:pt x="176" y="112"/>
                    <a:pt x="169" y="112"/>
                  </a:cubicBezTo>
                  <a:close/>
                  <a:moveTo>
                    <a:pt x="81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1" y="88"/>
                  </a:lnTo>
                  <a:close/>
                  <a:moveTo>
                    <a:pt x="54" y="92"/>
                  </a:moveTo>
                  <a:cubicBezTo>
                    <a:pt x="62" y="92"/>
                    <a:pt x="69" y="85"/>
                    <a:pt x="69" y="76"/>
                  </a:cubicBezTo>
                  <a:cubicBezTo>
                    <a:pt x="69" y="68"/>
                    <a:pt x="62" y="61"/>
                    <a:pt x="54" y="61"/>
                  </a:cubicBezTo>
                  <a:cubicBezTo>
                    <a:pt x="45" y="61"/>
                    <a:pt x="38" y="68"/>
                    <a:pt x="38" y="76"/>
                  </a:cubicBezTo>
                  <a:cubicBezTo>
                    <a:pt x="38" y="85"/>
                    <a:pt x="45" y="92"/>
                    <a:pt x="54" y="92"/>
                  </a:cubicBezTo>
                  <a:close/>
                  <a:moveTo>
                    <a:pt x="154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2" y="28"/>
                    <a:pt x="38" y="34"/>
                    <a:pt x="38" y="39"/>
                  </a:cubicBezTo>
                  <a:cubicBezTo>
                    <a:pt x="38" y="44"/>
                    <a:pt x="42" y="48"/>
                    <a:pt x="47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8"/>
                    <a:pt x="163" y="44"/>
                    <a:pt x="163" y="39"/>
                  </a:cubicBezTo>
                  <a:cubicBezTo>
                    <a:pt x="163" y="34"/>
                    <a:pt x="159" y="28"/>
                    <a:pt x="154" y="28"/>
                  </a:cubicBezTo>
                  <a:close/>
                  <a:moveTo>
                    <a:pt x="148" y="61"/>
                  </a:moveTo>
                  <a:cubicBezTo>
                    <a:pt x="139" y="61"/>
                    <a:pt x="132" y="68"/>
                    <a:pt x="132" y="76"/>
                  </a:cubicBezTo>
                  <a:cubicBezTo>
                    <a:pt x="132" y="85"/>
                    <a:pt x="139" y="92"/>
                    <a:pt x="148" y="92"/>
                  </a:cubicBezTo>
                  <a:cubicBezTo>
                    <a:pt x="156" y="92"/>
                    <a:pt x="163" y="85"/>
                    <a:pt x="163" y="76"/>
                  </a:cubicBezTo>
                  <a:cubicBezTo>
                    <a:pt x="163" y="68"/>
                    <a:pt x="156" y="61"/>
                    <a:pt x="148" y="61"/>
                  </a:cubicBezTo>
                  <a:close/>
                  <a:moveTo>
                    <a:pt x="147" y="128"/>
                  </a:moveTo>
                  <a:cubicBezTo>
                    <a:pt x="157" y="148"/>
                    <a:pt x="157" y="148"/>
                    <a:pt x="157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4" y="128"/>
                    <a:pt x="54" y="128"/>
                    <a:pt x="54" y="128"/>
                  </a:cubicBezTo>
                  <a:lnTo>
                    <a:pt x="147" y="128"/>
                  </a:lnTo>
                  <a:close/>
                  <a:moveTo>
                    <a:pt x="85" y="142"/>
                  </a:moveTo>
                  <a:cubicBezTo>
                    <a:pt x="117" y="142"/>
                    <a:pt x="117" y="142"/>
                    <a:pt x="117" y="142"/>
                  </a:cubicBezTo>
                  <a:cubicBezTo>
                    <a:pt x="118" y="142"/>
                    <a:pt x="120" y="141"/>
                    <a:pt x="120" y="139"/>
                  </a:cubicBezTo>
                  <a:cubicBezTo>
                    <a:pt x="120" y="137"/>
                    <a:pt x="118" y="136"/>
                    <a:pt x="117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3" y="136"/>
                    <a:pt x="82" y="137"/>
                    <a:pt x="82" y="139"/>
                  </a:cubicBezTo>
                  <a:cubicBezTo>
                    <a:pt x="82" y="141"/>
                    <a:pt x="83" y="142"/>
                    <a:pt x="85" y="14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22"/>
            <p:cNvSpPr>
              <a:spLocks noEditPoints="1"/>
            </p:cNvSpPr>
            <p:nvPr userDrawn="1"/>
          </p:nvSpPr>
          <p:spPr bwMode="auto">
            <a:xfrm rot="7266423">
              <a:off x="9372216" y="3873846"/>
              <a:ext cx="526713" cy="460874"/>
            </a:xfrm>
            <a:custGeom>
              <a:avLst/>
              <a:gdLst>
                <a:gd name="T0" fmla="*/ 139 w 203"/>
                <a:gd name="T1" fmla="*/ 132 h 177"/>
                <a:gd name="T2" fmla="*/ 35 w 203"/>
                <a:gd name="T3" fmla="*/ 120 h 177"/>
                <a:gd name="T4" fmla="*/ 165 w 203"/>
                <a:gd name="T5" fmla="*/ 108 h 177"/>
                <a:gd name="T6" fmla="*/ 171 w 203"/>
                <a:gd name="T7" fmla="*/ 16 h 177"/>
                <a:gd name="T8" fmla="*/ 35 w 203"/>
                <a:gd name="T9" fmla="*/ 75 h 177"/>
                <a:gd name="T10" fmla="*/ 35 w 203"/>
                <a:gd name="T11" fmla="*/ 115 h 177"/>
                <a:gd name="T12" fmla="*/ 139 w 203"/>
                <a:gd name="T13" fmla="*/ 116 h 177"/>
                <a:gd name="T14" fmla="*/ 149 w 203"/>
                <a:gd name="T15" fmla="*/ 76 h 177"/>
                <a:gd name="T16" fmla="*/ 159 w 203"/>
                <a:gd name="T17" fmla="*/ 110 h 177"/>
                <a:gd name="T18" fmla="*/ 79 w 203"/>
                <a:gd name="T19" fmla="*/ 96 h 177"/>
                <a:gd name="T20" fmla="*/ 63 w 203"/>
                <a:gd name="T21" fmla="*/ 80 h 177"/>
                <a:gd name="T22" fmla="*/ 79 w 203"/>
                <a:gd name="T23" fmla="*/ 96 h 177"/>
                <a:gd name="T24" fmla="*/ 63 w 203"/>
                <a:gd name="T25" fmla="*/ 72 h 177"/>
                <a:gd name="T26" fmla="*/ 79 w 203"/>
                <a:gd name="T27" fmla="*/ 56 h 177"/>
                <a:gd name="T28" fmla="*/ 79 w 203"/>
                <a:gd name="T29" fmla="*/ 48 h 177"/>
                <a:gd name="T30" fmla="*/ 63 w 203"/>
                <a:gd name="T31" fmla="*/ 32 h 177"/>
                <a:gd name="T32" fmla="*/ 79 w 203"/>
                <a:gd name="T33" fmla="*/ 48 h 177"/>
                <a:gd name="T34" fmla="*/ 31 w 203"/>
                <a:gd name="T35" fmla="*/ 12 h 177"/>
                <a:gd name="T36" fmla="*/ 175 w 203"/>
                <a:gd name="T37" fmla="*/ 110 h 177"/>
                <a:gd name="T38" fmla="*/ 187 w 203"/>
                <a:gd name="T39" fmla="*/ 110 h 177"/>
                <a:gd name="T40" fmla="*/ 175 w 203"/>
                <a:gd name="T41" fmla="*/ 0 h 177"/>
                <a:gd name="T42" fmla="*/ 19 w 203"/>
                <a:gd name="T43" fmla="*/ 12 h 177"/>
                <a:gd name="T44" fmla="*/ 29 w 203"/>
                <a:gd name="T45" fmla="*/ 77 h 177"/>
                <a:gd name="T46" fmla="*/ 197 w 203"/>
                <a:gd name="T47" fmla="*/ 124 h 177"/>
                <a:gd name="T48" fmla="*/ 191 w 203"/>
                <a:gd name="T49" fmla="*/ 136 h 177"/>
                <a:gd name="T50" fmla="*/ 187 w 203"/>
                <a:gd name="T51" fmla="*/ 126 h 177"/>
                <a:gd name="T52" fmla="*/ 175 w 203"/>
                <a:gd name="T53" fmla="*/ 126 h 177"/>
                <a:gd name="T54" fmla="*/ 171 w 203"/>
                <a:gd name="T55" fmla="*/ 136 h 177"/>
                <a:gd name="T56" fmla="*/ 165 w 203"/>
                <a:gd name="T57" fmla="*/ 116 h 177"/>
                <a:gd name="T58" fmla="*/ 159 w 203"/>
                <a:gd name="T59" fmla="*/ 136 h 177"/>
                <a:gd name="T60" fmla="*/ 155 w 203"/>
                <a:gd name="T61" fmla="*/ 90 h 177"/>
                <a:gd name="T62" fmla="*/ 143 w 203"/>
                <a:gd name="T63" fmla="*/ 90 h 177"/>
                <a:gd name="T64" fmla="*/ 127 w 203"/>
                <a:gd name="T65" fmla="*/ 136 h 177"/>
                <a:gd name="T66" fmla="*/ 203 w 203"/>
                <a:gd name="T67" fmla="*/ 172 h 177"/>
                <a:gd name="T68" fmla="*/ 197 w 203"/>
                <a:gd name="T69" fmla="*/ 124 h 177"/>
                <a:gd name="T70" fmla="*/ 40 w 203"/>
                <a:gd name="T71" fmla="*/ 96 h 177"/>
                <a:gd name="T72" fmla="*/ 7 w 203"/>
                <a:gd name="T73" fmla="*/ 118 h 177"/>
                <a:gd name="T74" fmla="*/ 44 w 203"/>
                <a:gd name="T75" fmla="*/ 171 h 177"/>
                <a:gd name="T76" fmla="*/ 83 w 203"/>
                <a:gd name="T77" fmla="*/ 144 h 177"/>
                <a:gd name="T78" fmla="*/ 33 w 203"/>
                <a:gd name="T79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177">
                  <a:moveTo>
                    <a:pt x="35" y="132"/>
                  </a:moveTo>
                  <a:cubicBezTo>
                    <a:pt x="139" y="132"/>
                    <a:pt x="139" y="132"/>
                    <a:pt x="139" y="132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8"/>
                    <a:pt x="35" y="125"/>
                    <a:pt x="35" y="132"/>
                  </a:cubicBezTo>
                  <a:close/>
                  <a:moveTo>
                    <a:pt x="165" y="108"/>
                  </a:moveTo>
                  <a:cubicBezTo>
                    <a:pt x="167" y="108"/>
                    <a:pt x="169" y="108"/>
                    <a:pt x="171" y="11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4" y="74"/>
                    <a:pt x="58" y="81"/>
                    <a:pt x="49" y="96"/>
                  </a:cubicBezTo>
                  <a:cubicBezTo>
                    <a:pt x="53" y="94"/>
                    <a:pt x="44" y="105"/>
                    <a:pt x="35" y="115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0"/>
                    <a:pt x="144" y="76"/>
                    <a:pt x="149" y="76"/>
                  </a:cubicBezTo>
                  <a:cubicBezTo>
                    <a:pt x="155" y="76"/>
                    <a:pt x="159" y="80"/>
                    <a:pt x="159" y="86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1" y="108"/>
                    <a:pt x="163" y="108"/>
                    <a:pt x="165" y="108"/>
                  </a:cubicBezTo>
                  <a:close/>
                  <a:moveTo>
                    <a:pt x="79" y="96"/>
                  </a:moveTo>
                  <a:cubicBezTo>
                    <a:pt x="63" y="96"/>
                    <a:pt x="63" y="96"/>
                    <a:pt x="63" y="96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79" y="80"/>
                    <a:pt x="79" y="80"/>
                    <a:pt x="79" y="80"/>
                  </a:cubicBezTo>
                  <a:lnTo>
                    <a:pt x="79" y="96"/>
                  </a:lnTo>
                  <a:close/>
                  <a:moveTo>
                    <a:pt x="79" y="72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9" y="56"/>
                    <a:pt x="79" y="56"/>
                    <a:pt x="79" y="56"/>
                  </a:cubicBezTo>
                  <a:lnTo>
                    <a:pt x="79" y="72"/>
                  </a:lnTo>
                  <a:close/>
                  <a:moveTo>
                    <a:pt x="79" y="48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48"/>
                  </a:lnTo>
                  <a:close/>
                  <a:moveTo>
                    <a:pt x="31" y="75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7" y="108"/>
                    <a:pt x="179" y="108"/>
                    <a:pt x="181" y="108"/>
                  </a:cubicBezTo>
                  <a:cubicBezTo>
                    <a:pt x="183" y="108"/>
                    <a:pt x="185" y="108"/>
                    <a:pt x="187" y="11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5"/>
                    <a:pt x="18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9" y="5"/>
                    <a:pt x="19" y="1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3" y="84"/>
                    <a:pt x="27" y="79"/>
                    <a:pt x="29" y="77"/>
                  </a:cubicBezTo>
                  <a:cubicBezTo>
                    <a:pt x="29" y="77"/>
                    <a:pt x="30" y="76"/>
                    <a:pt x="31" y="75"/>
                  </a:cubicBezTo>
                  <a:close/>
                  <a:moveTo>
                    <a:pt x="197" y="124"/>
                  </a:moveTo>
                  <a:cubicBezTo>
                    <a:pt x="194" y="124"/>
                    <a:pt x="191" y="126"/>
                    <a:pt x="191" y="130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2"/>
                    <a:pt x="184" y="120"/>
                    <a:pt x="181" y="120"/>
                  </a:cubicBezTo>
                  <a:cubicBezTo>
                    <a:pt x="178" y="120"/>
                    <a:pt x="175" y="122"/>
                    <a:pt x="175" y="12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18"/>
                    <a:pt x="168" y="116"/>
                    <a:pt x="165" y="116"/>
                  </a:cubicBezTo>
                  <a:cubicBezTo>
                    <a:pt x="162" y="116"/>
                    <a:pt x="159" y="118"/>
                    <a:pt x="159" y="122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86"/>
                    <a:pt x="152" y="84"/>
                    <a:pt x="149" y="84"/>
                  </a:cubicBezTo>
                  <a:cubicBezTo>
                    <a:pt x="146" y="84"/>
                    <a:pt x="143" y="86"/>
                    <a:pt x="143" y="90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6"/>
                    <a:pt x="200" y="124"/>
                    <a:pt x="197" y="124"/>
                  </a:cubicBezTo>
                  <a:close/>
                  <a:moveTo>
                    <a:pt x="22" y="119"/>
                  </a:moveTo>
                  <a:cubicBezTo>
                    <a:pt x="22" y="119"/>
                    <a:pt x="45" y="93"/>
                    <a:pt x="40" y="96"/>
                  </a:cubicBezTo>
                  <a:cubicBezTo>
                    <a:pt x="47" y="86"/>
                    <a:pt x="36" y="80"/>
                    <a:pt x="32" y="85"/>
                  </a:cubicBezTo>
                  <a:cubicBezTo>
                    <a:pt x="27" y="91"/>
                    <a:pt x="7" y="118"/>
                    <a:pt x="7" y="118"/>
                  </a:cubicBezTo>
                  <a:cubicBezTo>
                    <a:pt x="7" y="118"/>
                    <a:pt x="0" y="127"/>
                    <a:pt x="7" y="135"/>
                  </a:cubicBezTo>
                  <a:cubicBezTo>
                    <a:pt x="8" y="137"/>
                    <a:pt x="44" y="171"/>
                    <a:pt x="44" y="171"/>
                  </a:cubicBezTo>
                  <a:cubicBezTo>
                    <a:pt x="44" y="171"/>
                    <a:pt x="48" y="177"/>
                    <a:pt x="54" y="172"/>
                  </a:cubicBezTo>
                  <a:cubicBezTo>
                    <a:pt x="60" y="166"/>
                    <a:pt x="83" y="144"/>
                    <a:pt x="83" y="144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3" y="136"/>
                    <a:pt x="47" y="136"/>
                    <a:pt x="33" y="136"/>
                  </a:cubicBezTo>
                  <a:cubicBezTo>
                    <a:pt x="15" y="136"/>
                    <a:pt x="22" y="119"/>
                    <a:pt x="22" y="11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26"/>
            <p:cNvSpPr>
              <a:spLocks noEditPoints="1"/>
            </p:cNvSpPr>
            <p:nvPr userDrawn="1"/>
          </p:nvSpPr>
          <p:spPr bwMode="auto">
            <a:xfrm rot="3459609">
              <a:off x="9263702" y="2481249"/>
              <a:ext cx="514049" cy="511880"/>
            </a:xfrm>
            <a:custGeom>
              <a:avLst/>
              <a:gdLst>
                <a:gd name="T0" fmla="*/ 74 w 200"/>
                <a:gd name="T1" fmla="*/ 81 h 199"/>
                <a:gd name="T2" fmla="*/ 100 w 200"/>
                <a:gd name="T3" fmla="*/ 99 h 199"/>
                <a:gd name="T4" fmla="*/ 125 w 200"/>
                <a:gd name="T5" fmla="*/ 81 h 199"/>
                <a:gd name="T6" fmla="*/ 131 w 200"/>
                <a:gd name="T7" fmla="*/ 81 h 199"/>
                <a:gd name="T8" fmla="*/ 137 w 200"/>
                <a:gd name="T9" fmla="*/ 62 h 199"/>
                <a:gd name="T10" fmla="*/ 131 w 200"/>
                <a:gd name="T11" fmla="*/ 56 h 199"/>
                <a:gd name="T12" fmla="*/ 128 w 200"/>
                <a:gd name="T13" fmla="*/ 49 h 199"/>
                <a:gd name="T14" fmla="*/ 131 w 200"/>
                <a:gd name="T15" fmla="*/ 49 h 199"/>
                <a:gd name="T16" fmla="*/ 125 w 200"/>
                <a:gd name="T17" fmla="*/ 31 h 199"/>
                <a:gd name="T18" fmla="*/ 108 w 200"/>
                <a:gd name="T19" fmla="*/ 26 h 199"/>
                <a:gd name="T20" fmla="*/ 100 w 200"/>
                <a:gd name="T21" fmla="*/ 25 h 199"/>
                <a:gd name="T22" fmla="*/ 96 w 200"/>
                <a:gd name="T23" fmla="*/ 25 h 199"/>
                <a:gd name="T24" fmla="*/ 94 w 200"/>
                <a:gd name="T25" fmla="*/ 25 h 199"/>
                <a:gd name="T26" fmla="*/ 94 w 200"/>
                <a:gd name="T27" fmla="*/ 25 h 199"/>
                <a:gd name="T28" fmla="*/ 86 w 200"/>
                <a:gd name="T29" fmla="*/ 29 h 199"/>
                <a:gd name="T30" fmla="*/ 75 w 200"/>
                <a:gd name="T31" fmla="*/ 31 h 199"/>
                <a:gd name="T32" fmla="*/ 69 w 200"/>
                <a:gd name="T33" fmla="*/ 49 h 199"/>
                <a:gd name="T34" fmla="*/ 69 w 200"/>
                <a:gd name="T35" fmla="*/ 56 h 199"/>
                <a:gd name="T36" fmla="*/ 62 w 200"/>
                <a:gd name="T37" fmla="*/ 62 h 199"/>
                <a:gd name="T38" fmla="*/ 69 w 200"/>
                <a:gd name="T39" fmla="*/ 81 h 199"/>
                <a:gd name="T40" fmla="*/ 74 w 200"/>
                <a:gd name="T41" fmla="*/ 81 h 199"/>
                <a:gd name="T42" fmla="*/ 0 w 200"/>
                <a:gd name="T43" fmla="*/ 0 h 199"/>
                <a:gd name="T44" fmla="*/ 0 w 200"/>
                <a:gd name="T45" fmla="*/ 199 h 199"/>
                <a:gd name="T46" fmla="*/ 200 w 200"/>
                <a:gd name="T47" fmla="*/ 199 h 199"/>
                <a:gd name="T48" fmla="*/ 200 w 200"/>
                <a:gd name="T49" fmla="*/ 0 h 199"/>
                <a:gd name="T50" fmla="*/ 0 w 200"/>
                <a:gd name="T51" fmla="*/ 0 h 199"/>
                <a:gd name="T52" fmla="*/ 180 w 200"/>
                <a:gd name="T53" fmla="*/ 156 h 199"/>
                <a:gd name="T54" fmla="*/ 20 w 200"/>
                <a:gd name="T55" fmla="*/ 156 h 199"/>
                <a:gd name="T56" fmla="*/ 20 w 200"/>
                <a:gd name="T57" fmla="*/ 16 h 199"/>
                <a:gd name="T58" fmla="*/ 180 w 200"/>
                <a:gd name="T59" fmla="*/ 16 h 199"/>
                <a:gd name="T60" fmla="*/ 180 w 200"/>
                <a:gd name="T61" fmla="*/ 156 h 199"/>
                <a:gd name="T62" fmla="*/ 162 w 200"/>
                <a:gd name="T63" fmla="*/ 147 h 199"/>
                <a:gd name="T64" fmla="*/ 156 w 200"/>
                <a:gd name="T65" fmla="*/ 118 h 199"/>
                <a:gd name="T66" fmla="*/ 131 w 200"/>
                <a:gd name="T67" fmla="*/ 99 h 199"/>
                <a:gd name="T68" fmla="*/ 100 w 200"/>
                <a:gd name="T69" fmla="*/ 112 h 199"/>
                <a:gd name="T70" fmla="*/ 69 w 200"/>
                <a:gd name="T71" fmla="*/ 99 h 199"/>
                <a:gd name="T72" fmla="*/ 44 w 200"/>
                <a:gd name="T73" fmla="*/ 118 h 199"/>
                <a:gd name="T74" fmla="*/ 38 w 200"/>
                <a:gd name="T75" fmla="*/ 148 h 199"/>
                <a:gd name="T76" fmla="*/ 162 w 200"/>
                <a:gd name="T77" fmla="*/ 14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199">
                  <a:moveTo>
                    <a:pt x="74" y="81"/>
                  </a:moveTo>
                  <a:cubicBezTo>
                    <a:pt x="80" y="90"/>
                    <a:pt x="89" y="99"/>
                    <a:pt x="100" y="99"/>
                  </a:cubicBezTo>
                  <a:cubicBezTo>
                    <a:pt x="111" y="99"/>
                    <a:pt x="120" y="90"/>
                    <a:pt x="125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2"/>
                    <a:pt x="130" y="54"/>
                    <a:pt x="128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9"/>
                    <a:pt x="131" y="36"/>
                    <a:pt x="125" y="31"/>
                  </a:cubicBezTo>
                  <a:cubicBezTo>
                    <a:pt x="122" y="29"/>
                    <a:pt x="115" y="27"/>
                    <a:pt x="108" y="26"/>
                  </a:cubicBezTo>
                  <a:cubicBezTo>
                    <a:pt x="105" y="25"/>
                    <a:pt x="102" y="25"/>
                    <a:pt x="100" y="25"/>
                  </a:cubicBezTo>
                  <a:cubicBezTo>
                    <a:pt x="99" y="25"/>
                    <a:pt x="98" y="25"/>
                    <a:pt x="96" y="25"/>
                  </a:cubicBezTo>
                  <a:cubicBezTo>
                    <a:pt x="95" y="25"/>
                    <a:pt x="94" y="25"/>
                    <a:pt x="94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1" y="26"/>
                    <a:pt x="89" y="28"/>
                    <a:pt x="86" y="29"/>
                  </a:cubicBezTo>
                  <a:cubicBezTo>
                    <a:pt x="82" y="29"/>
                    <a:pt x="77" y="29"/>
                    <a:pt x="75" y="31"/>
                  </a:cubicBezTo>
                  <a:cubicBezTo>
                    <a:pt x="71" y="35"/>
                    <a:pt x="69" y="42"/>
                    <a:pt x="69" y="4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9" y="81"/>
                    <a:pt x="69" y="81"/>
                    <a:pt x="69" y="81"/>
                  </a:cubicBezTo>
                  <a:lnTo>
                    <a:pt x="74" y="81"/>
                  </a:lnTo>
                  <a:close/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0" y="0"/>
                  </a:lnTo>
                  <a:close/>
                  <a:moveTo>
                    <a:pt x="180" y="156"/>
                  </a:moveTo>
                  <a:cubicBezTo>
                    <a:pt x="20" y="156"/>
                    <a:pt x="20" y="156"/>
                    <a:pt x="20" y="15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0" y="156"/>
                  </a:lnTo>
                  <a:close/>
                  <a:moveTo>
                    <a:pt x="162" y="147"/>
                  </a:moveTo>
                  <a:cubicBezTo>
                    <a:pt x="162" y="147"/>
                    <a:pt x="168" y="124"/>
                    <a:pt x="156" y="118"/>
                  </a:cubicBezTo>
                  <a:cubicBezTo>
                    <a:pt x="143" y="112"/>
                    <a:pt x="131" y="99"/>
                    <a:pt x="131" y="99"/>
                  </a:cubicBezTo>
                  <a:cubicBezTo>
                    <a:pt x="131" y="99"/>
                    <a:pt x="112" y="112"/>
                    <a:pt x="100" y="112"/>
                  </a:cubicBezTo>
                  <a:cubicBezTo>
                    <a:pt x="87" y="112"/>
                    <a:pt x="69" y="99"/>
                    <a:pt x="69" y="99"/>
                  </a:cubicBezTo>
                  <a:cubicBezTo>
                    <a:pt x="69" y="99"/>
                    <a:pt x="56" y="112"/>
                    <a:pt x="44" y="118"/>
                  </a:cubicBezTo>
                  <a:cubicBezTo>
                    <a:pt x="31" y="124"/>
                    <a:pt x="38" y="148"/>
                    <a:pt x="38" y="148"/>
                  </a:cubicBezTo>
                  <a:lnTo>
                    <a:pt x="162" y="14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38"/>
            <p:cNvSpPr>
              <a:spLocks/>
            </p:cNvSpPr>
            <p:nvPr userDrawn="1"/>
          </p:nvSpPr>
          <p:spPr bwMode="auto">
            <a:xfrm rot="4239514">
              <a:off x="9286420" y="4540125"/>
              <a:ext cx="460742" cy="634024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"/>
            <p:cNvSpPr>
              <a:spLocks noEditPoints="1"/>
            </p:cNvSpPr>
            <p:nvPr userDrawn="1"/>
          </p:nvSpPr>
          <p:spPr bwMode="auto">
            <a:xfrm rot="11216107">
              <a:off x="9150833" y="3098438"/>
              <a:ext cx="637751" cy="641813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"/>
            <p:cNvSpPr>
              <a:spLocks noEditPoints="1"/>
            </p:cNvSpPr>
            <p:nvPr userDrawn="1"/>
          </p:nvSpPr>
          <p:spPr bwMode="auto">
            <a:xfrm rot="9956921">
              <a:off x="9219132" y="1030724"/>
              <a:ext cx="468429" cy="492228"/>
            </a:xfrm>
            <a:custGeom>
              <a:avLst/>
              <a:gdLst>
                <a:gd name="T0" fmla="*/ 164 w 183"/>
                <a:gd name="T1" fmla="*/ 192 h 192"/>
                <a:gd name="T2" fmla="*/ 19 w 183"/>
                <a:gd name="T3" fmla="*/ 192 h 192"/>
                <a:gd name="T4" fmla="*/ 2 w 183"/>
                <a:gd name="T5" fmla="*/ 170 h 192"/>
                <a:gd name="T6" fmla="*/ 18 w 183"/>
                <a:gd name="T7" fmla="*/ 58 h 192"/>
                <a:gd name="T8" fmla="*/ 36 w 183"/>
                <a:gd name="T9" fmla="*/ 44 h 192"/>
                <a:gd name="T10" fmla="*/ 45 w 183"/>
                <a:gd name="T11" fmla="*/ 44 h 192"/>
                <a:gd name="T12" fmla="*/ 91 w 183"/>
                <a:gd name="T13" fmla="*/ 0 h 192"/>
                <a:gd name="T14" fmla="*/ 137 w 183"/>
                <a:gd name="T15" fmla="*/ 44 h 192"/>
                <a:gd name="T16" fmla="*/ 147 w 183"/>
                <a:gd name="T17" fmla="*/ 44 h 192"/>
                <a:gd name="T18" fmla="*/ 165 w 183"/>
                <a:gd name="T19" fmla="*/ 58 h 192"/>
                <a:gd name="T20" fmla="*/ 181 w 183"/>
                <a:gd name="T21" fmla="*/ 170 h 192"/>
                <a:gd name="T22" fmla="*/ 164 w 183"/>
                <a:gd name="T23" fmla="*/ 192 h 192"/>
                <a:gd name="T24" fmla="*/ 39 w 183"/>
                <a:gd name="T25" fmla="*/ 76 h 192"/>
                <a:gd name="T26" fmla="*/ 50 w 183"/>
                <a:gd name="T27" fmla="*/ 88 h 192"/>
                <a:gd name="T28" fmla="*/ 61 w 183"/>
                <a:gd name="T29" fmla="*/ 76 h 192"/>
                <a:gd name="T30" fmla="*/ 50 w 183"/>
                <a:gd name="T31" fmla="*/ 65 h 192"/>
                <a:gd name="T32" fmla="*/ 39 w 183"/>
                <a:gd name="T33" fmla="*/ 76 h 192"/>
                <a:gd name="T34" fmla="*/ 91 w 183"/>
                <a:gd name="T35" fmla="*/ 8 h 192"/>
                <a:gd name="T36" fmla="*/ 52 w 183"/>
                <a:gd name="T37" fmla="*/ 44 h 192"/>
                <a:gd name="T38" fmla="*/ 130 w 183"/>
                <a:gd name="T39" fmla="*/ 44 h 192"/>
                <a:gd name="T40" fmla="*/ 91 w 183"/>
                <a:gd name="T41" fmla="*/ 8 h 192"/>
                <a:gd name="T42" fmla="*/ 134 w 183"/>
                <a:gd name="T43" fmla="*/ 65 h 192"/>
                <a:gd name="T44" fmla="*/ 122 w 183"/>
                <a:gd name="T45" fmla="*/ 76 h 192"/>
                <a:gd name="T46" fmla="*/ 134 w 183"/>
                <a:gd name="T47" fmla="*/ 88 h 192"/>
                <a:gd name="T48" fmla="*/ 145 w 183"/>
                <a:gd name="T49" fmla="*/ 76 h 192"/>
                <a:gd name="T50" fmla="*/ 134 w 183"/>
                <a:gd name="T51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92">
                  <a:moveTo>
                    <a:pt x="164" y="192"/>
                  </a:moveTo>
                  <a:cubicBezTo>
                    <a:pt x="19" y="192"/>
                    <a:pt x="19" y="192"/>
                    <a:pt x="19" y="192"/>
                  </a:cubicBezTo>
                  <a:cubicBezTo>
                    <a:pt x="8" y="192"/>
                    <a:pt x="0" y="182"/>
                    <a:pt x="2" y="17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0"/>
                    <a:pt x="27" y="44"/>
                    <a:pt x="3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15"/>
                    <a:pt x="66" y="0"/>
                    <a:pt x="91" y="0"/>
                  </a:cubicBezTo>
                  <a:cubicBezTo>
                    <a:pt x="116" y="0"/>
                    <a:pt x="136" y="15"/>
                    <a:pt x="13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56" y="44"/>
                    <a:pt x="164" y="50"/>
                    <a:pt x="165" y="58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3" y="182"/>
                    <a:pt x="175" y="192"/>
                    <a:pt x="164" y="192"/>
                  </a:cubicBezTo>
                  <a:close/>
                  <a:moveTo>
                    <a:pt x="39" y="76"/>
                  </a:moveTo>
                  <a:cubicBezTo>
                    <a:pt x="39" y="82"/>
                    <a:pt x="44" y="88"/>
                    <a:pt x="50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70"/>
                    <a:pt x="56" y="65"/>
                    <a:pt x="50" y="65"/>
                  </a:cubicBezTo>
                  <a:cubicBezTo>
                    <a:pt x="44" y="65"/>
                    <a:pt x="39" y="70"/>
                    <a:pt x="39" y="76"/>
                  </a:cubicBezTo>
                  <a:close/>
                  <a:moveTo>
                    <a:pt x="91" y="8"/>
                  </a:moveTo>
                  <a:cubicBezTo>
                    <a:pt x="70" y="8"/>
                    <a:pt x="54" y="20"/>
                    <a:pt x="52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20"/>
                    <a:pt x="112" y="8"/>
                    <a:pt x="91" y="8"/>
                  </a:cubicBezTo>
                  <a:close/>
                  <a:moveTo>
                    <a:pt x="134" y="65"/>
                  </a:moveTo>
                  <a:cubicBezTo>
                    <a:pt x="128" y="65"/>
                    <a:pt x="122" y="70"/>
                    <a:pt x="122" y="76"/>
                  </a:cubicBezTo>
                  <a:cubicBezTo>
                    <a:pt x="122" y="82"/>
                    <a:pt x="128" y="88"/>
                    <a:pt x="134" y="88"/>
                  </a:cubicBezTo>
                  <a:cubicBezTo>
                    <a:pt x="140" y="88"/>
                    <a:pt x="145" y="82"/>
                    <a:pt x="145" y="76"/>
                  </a:cubicBezTo>
                  <a:cubicBezTo>
                    <a:pt x="145" y="70"/>
                    <a:pt x="140" y="65"/>
                    <a:pt x="134" y="6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4"/>
            <p:cNvSpPr>
              <a:spLocks noEditPoints="1"/>
            </p:cNvSpPr>
            <p:nvPr userDrawn="1"/>
          </p:nvSpPr>
          <p:spPr bwMode="auto">
            <a:xfrm rot="9109649">
              <a:off x="7667714" y="165649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4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4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  <a:gd name="T24" fmla="*/ 97 w 154"/>
                <a:gd name="T25" fmla="*/ 99 h 197"/>
                <a:gd name="T26" fmla="*/ 77 w 154"/>
                <a:gd name="T27" fmla="*/ 89 h 197"/>
                <a:gd name="T28" fmla="*/ 58 w 154"/>
                <a:gd name="T29" fmla="*/ 99 h 197"/>
                <a:gd name="T30" fmla="*/ 60 w 154"/>
                <a:gd name="T31" fmla="*/ 77 h 197"/>
                <a:gd name="T32" fmla="*/ 46 w 154"/>
                <a:gd name="T33" fmla="*/ 61 h 197"/>
                <a:gd name="T34" fmla="*/ 67 w 154"/>
                <a:gd name="T35" fmla="*/ 57 h 197"/>
                <a:gd name="T36" fmla="*/ 77 w 154"/>
                <a:gd name="T37" fmla="*/ 38 h 197"/>
                <a:gd name="T38" fmla="*/ 88 w 154"/>
                <a:gd name="T39" fmla="*/ 57 h 197"/>
                <a:gd name="T40" fmla="*/ 109 w 154"/>
                <a:gd name="T41" fmla="*/ 61 h 197"/>
                <a:gd name="T42" fmla="*/ 94 w 154"/>
                <a:gd name="T43" fmla="*/ 77 h 197"/>
                <a:gd name="T44" fmla="*/ 97 w 154"/>
                <a:gd name="T4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1" y="153"/>
                    <a:pt x="78" y="197"/>
                    <a:pt x="78" y="197"/>
                  </a:cubicBezTo>
                  <a:cubicBezTo>
                    <a:pt x="78" y="197"/>
                    <a:pt x="16" y="159"/>
                    <a:pt x="4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79"/>
                    <a:pt x="154" y="82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4" y="47"/>
                    <a:pt x="34" y="71"/>
                  </a:cubicBezTo>
                  <a:cubicBezTo>
                    <a:pt x="34" y="94"/>
                    <a:pt x="53" y="114"/>
                    <a:pt x="77" y="114"/>
                  </a:cubicBezTo>
                  <a:cubicBezTo>
                    <a:pt x="101" y="114"/>
                    <a:pt x="120" y="94"/>
                    <a:pt x="120" y="71"/>
                  </a:cubicBezTo>
                  <a:cubicBezTo>
                    <a:pt x="120" y="47"/>
                    <a:pt x="101" y="28"/>
                    <a:pt x="77" y="28"/>
                  </a:cubicBezTo>
                  <a:close/>
                  <a:moveTo>
                    <a:pt x="97" y="99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94" y="77"/>
                    <a:pt x="94" y="77"/>
                    <a:pt x="94" y="77"/>
                  </a:cubicBezTo>
                  <a:lnTo>
                    <a:pt x="97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36"/>
            <p:cNvSpPr>
              <a:spLocks noEditPoints="1"/>
            </p:cNvSpPr>
            <p:nvPr userDrawn="1"/>
          </p:nvSpPr>
          <p:spPr bwMode="auto">
            <a:xfrm rot="16859567">
              <a:off x="1367524" y="-85671"/>
              <a:ext cx="392613" cy="655277"/>
            </a:xfrm>
            <a:custGeom>
              <a:avLst/>
              <a:gdLst>
                <a:gd name="T0" fmla="*/ 198 w 284"/>
                <a:gd name="T1" fmla="*/ 332 h 474"/>
                <a:gd name="T2" fmla="*/ 170 w 284"/>
                <a:gd name="T3" fmla="*/ 303 h 474"/>
                <a:gd name="T4" fmla="*/ 198 w 284"/>
                <a:gd name="T5" fmla="*/ 275 h 474"/>
                <a:gd name="T6" fmla="*/ 255 w 284"/>
                <a:gd name="T7" fmla="*/ 247 h 474"/>
                <a:gd name="T8" fmla="*/ 284 w 284"/>
                <a:gd name="T9" fmla="*/ 275 h 474"/>
                <a:gd name="T10" fmla="*/ 198 w 284"/>
                <a:gd name="T11" fmla="*/ 303 h 474"/>
                <a:gd name="T12" fmla="*/ 227 w 284"/>
                <a:gd name="T13" fmla="*/ 389 h 474"/>
                <a:gd name="T14" fmla="*/ 198 w 284"/>
                <a:gd name="T15" fmla="*/ 360 h 474"/>
                <a:gd name="T16" fmla="*/ 227 w 284"/>
                <a:gd name="T17" fmla="*/ 332 h 474"/>
                <a:gd name="T18" fmla="*/ 255 w 284"/>
                <a:gd name="T19" fmla="*/ 417 h 474"/>
                <a:gd name="T20" fmla="*/ 227 w 284"/>
                <a:gd name="T21" fmla="*/ 446 h 474"/>
                <a:gd name="T22" fmla="*/ 227 w 284"/>
                <a:gd name="T23" fmla="*/ 389 h 474"/>
                <a:gd name="T24" fmla="*/ 255 w 284"/>
                <a:gd name="T25" fmla="*/ 417 h 474"/>
                <a:gd name="T26" fmla="*/ 170 w 284"/>
                <a:gd name="T27" fmla="*/ 474 h 474"/>
                <a:gd name="T28" fmla="*/ 198 w 284"/>
                <a:gd name="T29" fmla="*/ 446 h 474"/>
                <a:gd name="T30" fmla="*/ 227 w 284"/>
                <a:gd name="T31" fmla="*/ 474 h 474"/>
                <a:gd name="T32" fmla="*/ 142 w 284"/>
                <a:gd name="T33" fmla="*/ 417 h 474"/>
                <a:gd name="T34" fmla="*/ 170 w 284"/>
                <a:gd name="T35" fmla="*/ 389 h 474"/>
                <a:gd name="T36" fmla="*/ 170 w 284"/>
                <a:gd name="T37" fmla="*/ 446 h 474"/>
                <a:gd name="T38" fmla="*/ 142 w 284"/>
                <a:gd name="T39" fmla="*/ 417 h 474"/>
                <a:gd name="T40" fmla="*/ 113 w 284"/>
                <a:gd name="T41" fmla="*/ 332 h 474"/>
                <a:gd name="T42" fmla="*/ 142 w 284"/>
                <a:gd name="T43" fmla="*/ 360 h 474"/>
                <a:gd name="T44" fmla="*/ 113 w 284"/>
                <a:gd name="T45" fmla="*/ 389 h 474"/>
                <a:gd name="T46" fmla="*/ 56 w 284"/>
                <a:gd name="T47" fmla="*/ 360 h 474"/>
                <a:gd name="T48" fmla="*/ 28 w 284"/>
                <a:gd name="T49" fmla="*/ 389 h 474"/>
                <a:gd name="T50" fmla="*/ 0 w 284"/>
                <a:gd name="T51" fmla="*/ 417 h 474"/>
                <a:gd name="T52" fmla="*/ 28 w 284"/>
                <a:gd name="T53" fmla="*/ 0 h 474"/>
                <a:gd name="T54" fmla="*/ 56 w 284"/>
                <a:gd name="T55" fmla="*/ 17 h 474"/>
                <a:gd name="T56" fmla="*/ 28 w 284"/>
                <a:gd name="T57" fmla="*/ 45 h 474"/>
                <a:gd name="T58" fmla="*/ 56 w 284"/>
                <a:gd name="T59" fmla="*/ 360 h 474"/>
                <a:gd name="T60" fmla="*/ 85 w 284"/>
                <a:gd name="T61" fmla="*/ 332 h 474"/>
                <a:gd name="T62" fmla="*/ 56 w 284"/>
                <a:gd name="T63" fmla="*/ 360 h 474"/>
                <a:gd name="T64" fmla="*/ 56 w 284"/>
                <a:gd name="T65" fmla="*/ 74 h 474"/>
                <a:gd name="T66" fmla="*/ 85 w 284"/>
                <a:gd name="T67" fmla="*/ 45 h 474"/>
                <a:gd name="T68" fmla="*/ 113 w 284"/>
                <a:gd name="T69" fmla="*/ 102 h 474"/>
                <a:gd name="T70" fmla="*/ 85 w 284"/>
                <a:gd name="T71" fmla="*/ 74 h 474"/>
                <a:gd name="T72" fmla="*/ 113 w 284"/>
                <a:gd name="T73" fmla="*/ 102 h 474"/>
                <a:gd name="T74" fmla="*/ 113 w 284"/>
                <a:gd name="T75" fmla="*/ 303 h 474"/>
                <a:gd name="T76" fmla="*/ 85 w 284"/>
                <a:gd name="T77" fmla="*/ 332 h 474"/>
                <a:gd name="T78" fmla="*/ 227 w 284"/>
                <a:gd name="T79" fmla="*/ 218 h 474"/>
                <a:gd name="T80" fmla="*/ 255 w 284"/>
                <a:gd name="T81" fmla="*/ 247 h 474"/>
                <a:gd name="T82" fmla="*/ 227 w 284"/>
                <a:gd name="T83" fmla="*/ 218 h 474"/>
                <a:gd name="T84" fmla="*/ 227 w 284"/>
                <a:gd name="T85" fmla="*/ 190 h 474"/>
                <a:gd name="T86" fmla="*/ 198 w 284"/>
                <a:gd name="T87" fmla="*/ 218 h 474"/>
                <a:gd name="T88" fmla="*/ 170 w 284"/>
                <a:gd name="T89" fmla="*/ 161 h 474"/>
                <a:gd name="T90" fmla="*/ 198 w 284"/>
                <a:gd name="T91" fmla="*/ 190 h 474"/>
                <a:gd name="T92" fmla="*/ 170 w 284"/>
                <a:gd name="T93" fmla="*/ 161 h 474"/>
                <a:gd name="T94" fmla="*/ 113 w 284"/>
                <a:gd name="T95" fmla="*/ 133 h 474"/>
                <a:gd name="T96" fmla="*/ 142 w 284"/>
                <a:gd name="T97" fmla="*/ 104 h 474"/>
                <a:gd name="T98" fmla="*/ 170 w 284"/>
                <a:gd name="T99" fmla="*/ 133 h 474"/>
                <a:gd name="T100" fmla="*/ 142 w 284"/>
                <a:gd name="T101" fmla="*/ 1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474">
                  <a:moveTo>
                    <a:pt x="198" y="303"/>
                  </a:moveTo>
                  <a:lnTo>
                    <a:pt x="198" y="332"/>
                  </a:lnTo>
                  <a:lnTo>
                    <a:pt x="170" y="332"/>
                  </a:lnTo>
                  <a:lnTo>
                    <a:pt x="170" y="303"/>
                  </a:lnTo>
                  <a:lnTo>
                    <a:pt x="170" y="275"/>
                  </a:lnTo>
                  <a:lnTo>
                    <a:pt x="198" y="275"/>
                  </a:lnTo>
                  <a:lnTo>
                    <a:pt x="255" y="275"/>
                  </a:lnTo>
                  <a:lnTo>
                    <a:pt x="255" y="247"/>
                  </a:lnTo>
                  <a:lnTo>
                    <a:pt x="284" y="247"/>
                  </a:lnTo>
                  <a:lnTo>
                    <a:pt x="284" y="275"/>
                  </a:lnTo>
                  <a:lnTo>
                    <a:pt x="284" y="303"/>
                  </a:lnTo>
                  <a:lnTo>
                    <a:pt x="198" y="303"/>
                  </a:lnTo>
                  <a:close/>
                  <a:moveTo>
                    <a:pt x="227" y="360"/>
                  </a:moveTo>
                  <a:lnTo>
                    <a:pt x="227" y="389"/>
                  </a:lnTo>
                  <a:lnTo>
                    <a:pt x="198" y="389"/>
                  </a:lnTo>
                  <a:lnTo>
                    <a:pt x="198" y="360"/>
                  </a:lnTo>
                  <a:lnTo>
                    <a:pt x="198" y="332"/>
                  </a:lnTo>
                  <a:lnTo>
                    <a:pt x="227" y="332"/>
                  </a:lnTo>
                  <a:lnTo>
                    <a:pt x="227" y="360"/>
                  </a:lnTo>
                  <a:close/>
                  <a:moveTo>
                    <a:pt x="255" y="417"/>
                  </a:moveTo>
                  <a:lnTo>
                    <a:pt x="255" y="446"/>
                  </a:lnTo>
                  <a:lnTo>
                    <a:pt x="227" y="446"/>
                  </a:lnTo>
                  <a:lnTo>
                    <a:pt x="227" y="417"/>
                  </a:lnTo>
                  <a:lnTo>
                    <a:pt x="227" y="389"/>
                  </a:lnTo>
                  <a:lnTo>
                    <a:pt x="255" y="389"/>
                  </a:lnTo>
                  <a:lnTo>
                    <a:pt x="255" y="417"/>
                  </a:lnTo>
                  <a:close/>
                  <a:moveTo>
                    <a:pt x="198" y="474"/>
                  </a:moveTo>
                  <a:lnTo>
                    <a:pt x="170" y="474"/>
                  </a:lnTo>
                  <a:lnTo>
                    <a:pt x="170" y="446"/>
                  </a:lnTo>
                  <a:lnTo>
                    <a:pt x="198" y="446"/>
                  </a:lnTo>
                  <a:lnTo>
                    <a:pt x="227" y="446"/>
                  </a:lnTo>
                  <a:lnTo>
                    <a:pt x="227" y="474"/>
                  </a:lnTo>
                  <a:lnTo>
                    <a:pt x="198" y="474"/>
                  </a:lnTo>
                  <a:close/>
                  <a:moveTo>
                    <a:pt x="142" y="417"/>
                  </a:moveTo>
                  <a:lnTo>
                    <a:pt x="142" y="389"/>
                  </a:lnTo>
                  <a:lnTo>
                    <a:pt x="170" y="389"/>
                  </a:lnTo>
                  <a:lnTo>
                    <a:pt x="170" y="417"/>
                  </a:lnTo>
                  <a:lnTo>
                    <a:pt x="170" y="446"/>
                  </a:lnTo>
                  <a:lnTo>
                    <a:pt x="142" y="446"/>
                  </a:lnTo>
                  <a:lnTo>
                    <a:pt x="142" y="417"/>
                  </a:lnTo>
                  <a:close/>
                  <a:moveTo>
                    <a:pt x="113" y="360"/>
                  </a:moveTo>
                  <a:lnTo>
                    <a:pt x="113" y="332"/>
                  </a:lnTo>
                  <a:lnTo>
                    <a:pt x="142" y="332"/>
                  </a:lnTo>
                  <a:lnTo>
                    <a:pt x="142" y="360"/>
                  </a:lnTo>
                  <a:lnTo>
                    <a:pt x="142" y="389"/>
                  </a:lnTo>
                  <a:lnTo>
                    <a:pt x="113" y="389"/>
                  </a:lnTo>
                  <a:lnTo>
                    <a:pt x="113" y="360"/>
                  </a:lnTo>
                  <a:close/>
                  <a:moveTo>
                    <a:pt x="56" y="360"/>
                  </a:moveTo>
                  <a:lnTo>
                    <a:pt x="56" y="389"/>
                  </a:lnTo>
                  <a:lnTo>
                    <a:pt x="28" y="389"/>
                  </a:lnTo>
                  <a:lnTo>
                    <a:pt x="28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17"/>
                  </a:lnTo>
                  <a:lnTo>
                    <a:pt x="56" y="17"/>
                  </a:lnTo>
                  <a:lnTo>
                    <a:pt x="56" y="45"/>
                  </a:lnTo>
                  <a:lnTo>
                    <a:pt x="28" y="45"/>
                  </a:lnTo>
                  <a:lnTo>
                    <a:pt x="28" y="360"/>
                  </a:lnTo>
                  <a:lnTo>
                    <a:pt x="56" y="360"/>
                  </a:lnTo>
                  <a:lnTo>
                    <a:pt x="56" y="332"/>
                  </a:lnTo>
                  <a:lnTo>
                    <a:pt x="85" y="332"/>
                  </a:lnTo>
                  <a:lnTo>
                    <a:pt x="85" y="360"/>
                  </a:lnTo>
                  <a:lnTo>
                    <a:pt x="56" y="360"/>
                  </a:lnTo>
                  <a:close/>
                  <a:moveTo>
                    <a:pt x="85" y="74"/>
                  </a:moveTo>
                  <a:lnTo>
                    <a:pt x="56" y="74"/>
                  </a:lnTo>
                  <a:lnTo>
                    <a:pt x="56" y="45"/>
                  </a:lnTo>
                  <a:lnTo>
                    <a:pt x="85" y="45"/>
                  </a:lnTo>
                  <a:lnTo>
                    <a:pt x="85" y="74"/>
                  </a:lnTo>
                  <a:close/>
                  <a:moveTo>
                    <a:pt x="113" y="102"/>
                  </a:moveTo>
                  <a:lnTo>
                    <a:pt x="85" y="102"/>
                  </a:lnTo>
                  <a:lnTo>
                    <a:pt x="85" y="74"/>
                  </a:lnTo>
                  <a:lnTo>
                    <a:pt x="113" y="74"/>
                  </a:lnTo>
                  <a:lnTo>
                    <a:pt x="113" y="102"/>
                  </a:lnTo>
                  <a:close/>
                  <a:moveTo>
                    <a:pt x="85" y="303"/>
                  </a:moveTo>
                  <a:lnTo>
                    <a:pt x="113" y="303"/>
                  </a:lnTo>
                  <a:lnTo>
                    <a:pt x="113" y="332"/>
                  </a:lnTo>
                  <a:lnTo>
                    <a:pt x="85" y="332"/>
                  </a:lnTo>
                  <a:lnTo>
                    <a:pt x="85" y="303"/>
                  </a:lnTo>
                  <a:close/>
                  <a:moveTo>
                    <a:pt x="227" y="218"/>
                  </a:moveTo>
                  <a:lnTo>
                    <a:pt x="255" y="218"/>
                  </a:lnTo>
                  <a:lnTo>
                    <a:pt x="255" y="247"/>
                  </a:lnTo>
                  <a:lnTo>
                    <a:pt x="227" y="247"/>
                  </a:lnTo>
                  <a:lnTo>
                    <a:pt x="227" y="218"/>
                  </a:lnTo>
                  <a:close/>
                  <a:moveTo>
                    <a:pt x="198" y="190"/>
                  </a:moveTo>
                  <a:lnTo>
                    <a:pt x="227" y="190"/>
                  </a:lnTo>
                  <a:lnTo>
                    <a:pt x="227" y="218"/>
                  </a:lnTo>
                  <a:lnTo>
                    <a:pt x="198" y="218"/>
                  </a:lnTo>
                  <a:lnTo>
                    <a:pt x="198" y="190"/>
                  </a:lnTo>
                  <a:close/>
                  <a:moveTo>
                    <a:pt x="170" y="161"/>
                  </a:moveTo>
                  <a:lnTo>
                    <a:pt x="198" y="161"/>
                  </a:lnTo>
                  <a:lnTo>
                    <a:pt x="198" y="190"/>
                  </a:lnTo>
                  <a:lnTo>
                    <a:pt x="170" y="190"/>
                  </a:lnTo>
                  <a:lnTo>
                    <a:pt x="170" y="161"/>
                  </a:lnTo>
                  <a:close/>
                  <a:moveTo>
                    <a:pt x="142" y="133"/>
                  </a:moveTo>
                  <a:lnTo>
                    <a:pt x="113" y="133"/>
                  </a:lnTo>
                  <a:lnTo>
                    <a:pt x="113" y="104"/>
                  </a:lnTo>
                  <a:lnTo>
                    <a:pt x="142" y="104"/>
                  </a:lnTo>
                  <a:lnTo>
                    <a:pt x="142" y="133"/>
                  </a:lnTo>
                  <a:lnTo>
                    <a:pt x="170" y="133"/>
                  </a:lnTo>
                  <a:lnTo>
                    <a:pt x="170" y="161"/>
                  </a:lnTo>
                  <a:lnTo>
                    <a:pt x="142" y="161"/>
                  </a:lnTo>
                  <a:lnTo>
                    <a:pt x="142" y="13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8"/>
            <p:cNvSpPr>
              <a:spLocks noEditPoints="1"/>
            </p:cNvSpPr>
            <p:nvPr userDrawn="1"/>
          </p:nvSpPr>
          <p:spPr bwMode="auto">
            <a:xfrm rot="18080229">
              <a:off x="4663254" y="57056"/>
              <a:ext cx="593375" cy="567235"/>
            </a:xfrm>
            <a:custGeom>
              <a:avLst/>
              <a:gdLst>
                <a:gd name="T0" fmla="*/ 348 w 454"/>
                <a:gd name="T1" fmla="*/ 280 h 434"/>
                <a:gd name="T2" fmla="*/ 369 w 454"/>
                <a:gd name="T3" fmla="*/ 434 h 434"/>
                <a:gd name="T4" fmla="*/ 227 w 454"/>
                <a:gd name="T5" fmla="*/ 367 h 434"/>
                <a:gd name="T6" fmla="*/ 85 w 454"/>
                <a:gd name="T7" fmla="*/ 434 h 434"/>
                <a:gd name="T8" fmla="*/ 106 w 454"/>
                <a:gd name="T9" fmla="*/ 280 h 434"/>
                <a:gd name="T10" fmla="*/ 0 w 454"/>
                <a:gd name="T11" fmla="*/ 166 h 434"/>
                <a:gd name="T12" fmla="*/ 151 w 454"/>
                <a:gd name="T13" fmla="*/ 135 h 434"/>
                <a:gd name="T14" fmla="*/ 227 w 454"/>
                <a:gd name="T15" fmla="*/ 0 h 434"/>
                <a:gd name="T16" fmla="*/ 303 w 454"/>
                <a:gd name="T17" fmla="*/ 135 h 434"/>
                <a:gd name="T18" fmla="*/ 454 w 454"/>
                <a:gd name="T19" fmla="*/ 166 h 434"/>
                <a:gd name="T20" fmla="*/ 348 w 454"/>
                <a:gd name="T21" fmla="*/ 280 h 434"/>
                <a:gd name="T22" fmla="*/ 272 w 454"/>
                <a:gd name="T23" fmla="*/ 168 h 434"/>
                <a:gd name="T24" fmla="*/ 227 w 454"/>
                <a:gd name="T25" fmla="*/ 88 h 434"/>
                <a:gd name="T26" fmla="*/ 182 w 454"/>
                <a:gd name="T27" fmla="*/ 168 h 434"/>
                <a:gd name="T28" fmla="*/ 92 w 454"/>
                <a:gd name="T29" fmla="*/ 187 h 434"/>
                <a:gd name="T30" fmla="*/ 154 w 454"/>
                <a:gd name="T31" fmla="*/ 253 h 434"/>
                <a:gd name="T32" fmla="*/ 144 w 454"/>
                <a:gd name="T33" fmla="*/ 346 h 434"/>
                <a:gd name="T34" fmla="*/ 227 w 454"/>
                <a:gd name="T35" fmla="*/ 306 h 434"/>
                <a:gd name="T36" fmla="*/ 310 w 454"/>
                <a:gd name="T37" fmla="*/ 346 h 434"/>
                <a:gd name="T38" fmla="*/ 298 w 454"/>
                <a:gd name="T39" fmla="*/ 253 h 434"/>
                <a:gd name="T40" fmla="*/ 362 w 454"/>
                <a:gd name="T41" fmla="*/ 187 h 434"/>
                <a:gd name="T42" fmla="*/ 272 w 454"/>
                <a:gd name="T43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434">
                  <a:moveTo>
                    <a:pt x="348" y="280"/>
                  </a:moveTo>
                  <a:lnTo>
                    <a:pt x="369" y="434"/>
                  </a:lnTo>
                  <a:lnTo>
                    <a:pt x="227" y="367"/>
                  </a:lnTo>
                  <a:lnTo>
                    <a:pt x="85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1" y="135"/>
                  </a:lnTo>
                  <a:lnTo>
                    <a:pt x="227" y="0"/>
                  </a:lnTo>
                  <a:lnTo>
                    <a:pt x="303" y="135"/>
                  </a:lnTo>
                  <a:lnTo>
                    <a:pt x="454" y="166"/>
                  </a:lnTo>
                  <a:lnTo>
                    <a:pt x="348" y="280"/>
                  </a:lnTo>
                  <a:close/>
                  <a:moveTo>
                    <a:pt x="272" y="168"/>
                  </a:moveTo>
                  <a:lnTo>
                    <a:pt x="227" y="88"/>
                  </a:lnTo>
                  <a:lnTo>
                    <a:pt x="182" y="168"/>
                  </a:lnTo>
                  <a:lnTo>
                    <a:pt x="92" y="187"/>
                  </a:lnTo>
                  <a:lnTo>
                    <a:pt x="154" y="253"/>
                  </a:lnTo>
                  <a:lnTo>
                    <a:pt x="144" y="346"/>
                  </a:lnTo>
                  <a:lnTo>
                    <a:pt x="227" y="306"/>
                  </a:lnTo>
                  <a:lnTo>
                    <a:pt x="310" y="346"/>
                  </a:lnTo>
                  <a:lnTo>
                    <a:pt x="298" y="253"/>
                  </a:lnTo>
                  <a:lnTo>
                    <a:pt x="362" y="187"/>
                  </a:lnTo>
                  <a:lnTo>
                    <a:pt x="272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7"/>
            <p:cNvSpPr>
              <a:spLocks noEditPoints="1"/>
            </p:cNvSpPr>
            <p:nvPr userDrawn="1"/>
          </p:nvSpPr>
          <p:spPr bwMode="auto">
            <a:xfrm rot="20917578">
              <a:off x="10984975" y="2441438"/>
              <a:ext cx="1121507" cy="1128650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 userDrawn="1"/>
          </p:nvSpPr>
          <p:spPr bwMode="auto">
            <a:xfrm rot="20200010">
              <a:off x="11214909" y="1505427"/>
              <a:ext cx="750888" cy="738188"/>
            </a:xfrm>
            <a:custGeom>
              <a:avLst/>
              <a:gdLst>
                <a:gd name="T0" fmla="*/ 69 w 473"/>
                <a:gd name="T1" fmla="*/ 181 h 465"/>
                <a:gd name="T2" fmla="*/ 10 w 473"/>
                <a:gd name="T3" fmla="*/ 121 h 465"/>
                <a:gd name="T4" fmla="*/ 10 w 473"/>
                <a:gd name="T5" fmla="*/ 240 h 465"/>
                <a:gd name="T6" fmla="*/ 69 w 473"/>
                <a:gd name="T7" fmla="*/ 181 h 465"/>
                <a:gd name="T8" fmla="*/ 464 w 473"/>
                <a:gd name="T9" fmla="*/ 98 h 465"/>
                <a:gd name="T10" fmla="*/ 445 w 473"/>
                <a:gd name="T11" fmla="*/ 0 h 465"/>
                <a:gd name="T12" fmla="*/ 0 w 473"/>
                <a:gd name="T13" fmla="*/ 81 h 465"/>
                <a:gd name="T14" fmla="*/ 85 w 473"/>
                <a:gd name="T15" fmla="*/ 166 h 465"/>
                <a:gd name="T16" fmla="*/ 464 w 473"/>
                <a:gd name="T17" fmla="*/ 98 h 465"/>
                <a:gd name="T18" fmla="*/ 414 w 473"/>
                <a:gd name="T19" fmla="*/ 24 h 465"/>
                <a:gd name="T20" fmla="*/ 440 w 473"/>
                <a:gd name="T21" fmla="*/ 67 h 465"/>
                <a:gd name="T22" fmla="*/ 443 w 473"/>
                <a:gd name="T23" fmla="*/ 83 h 465"/>
                <a:gd name="T24" fmla="*/ 388 w 473"/>
                <a:gd name="T25" fmla="*/ 93 h 465"/>
                <a:gd name="T26" fmla="*/ 355 w 473"/>
                <a:gd name="T27" fmla="*/ 36 h 465"/>
                <a:gd name="T28" fmla="*/ 414 w 473"/>
                <a:gd name="T29" fmla="*/ 24 h 465"/>
                <a:gd name="T30" fmla="*/ 291 w 473"/>
                <a:gd name="T31" fmla="*/ 45 h 465"/>
                <a:gd name="T32" fmla="*/ 324 w 473"/>
                <a:gd name="T33" fmla="*/ 105 h 465"/>
                <a:gd name="T34" fmla="*/ 265 w 473"/>
                <a:gd name="T35" fmla="*/ 117 h 465"/>
                <a:gd name="T36" fmla="*/ 232 w 473"/>
                <a:gd name="T37" fmla="*/ 57 h 465"/>
                <a:gd name="T38" fmla="*/ 291 w 473"/>
                <a:gd name="T39" fmla="*/ 45 h 465"/>
                <a:gd name="T40" fmla="*/ 171 w 473"/>
                <a:gd name="T41" fmla="*/ 69 h 465"/>
                <a:gd name="T42" fmla="*/ 204 w 473"/>
                <a:gd name="T43" fmla="*/ 126 h 465"/>
                <a:gd name="T44" fmla="*/ 144 w 473"/>
                <a:gd name="T45" fmla="*/ 138 h 465"/>
                <a:gd name="T46" fmla="*/ 109 w 473"/>
                <a:gd name="T47" fmla="*/ 79 h 465"/>
                <a:gd name="T48" fmla="*/ 171 w 473"/>
                <a:gd name="T49" fmla="*/ 69 h 465"/>
                <a:gd name="T50" fmla="*/ 97 w 473"/>
                <a:gd name="T51" fmla="*/ 181 h 465"/>
                <a:gd name="T52" fmla="*/ 10 w 473"/>
                <a:gd name="T53" fmla="*/ 268 h 465"/>
                <a:gd name="T54" fmla="*/ 10 w 473"/>
                <a:gd name="T55" fmla="*/ 465 h 465"/>
                <a:gd name="T56" fmla="*/ 473 w 473"/>
                <a:gd name="T57" fmla="*/ 465 h 465"/>
                <a:gd name="T58" fmla="*/ 473 w 473"/>
                <a:gd name="T59" fmla="*/ 181 h 465"/>
                <a:gd name="T60" fmla="*/ 97 w 473"/>
                <a:gd name="T61" fmla="*/ 181 h 465"/>
                <a:gd name="T62" fmla="*/ 376 w 473"/>
                <a:gd name="T63" fmla="*/ 370 h 465"/>
                <a:gd name="T64" fmla="*/ 111 w 473"/>
                <a:gd name="T65" fmla="*/ 370 h 465"/>
                <a:gd name="T66" fmla="*/ 111 w 473"/>
                <a:gd name="T67" fmla="*/ 342 h 465"/>
                <a:gd name="T68" fmla="*/ 376 w 473"/>
                <a:gd name="T69" fmla="*/ 342 h 465"/>
                <a:gd name="T70" fmla="*/ 376 w 473"/>
                <a:gd name="T71" fmla="*/ 370 h 465"/>
                <a:gd name="T72" fmla="*/ 376 w 473"/>
                <a:gd name="T73" fmla="*/ 304 h 465"/>
                <a:gd name="T74" fmla="*/ 111 w 473"/>
                <a:gd name="T75" fmla="*/ 304 h 465"/>
                <a:gd name="T76" fmla="*/ 111 w 473"/>
                <a:gd name="T77" fmla="*/ 275 h 465"/>
                <a:gd name="T78" fmla="*/ 376 w 473"/>
                <a:gd name="T79" fmla="*/ 275 h 465"/>
                <a:gd name="T80" fmla="*/ 376 w 473"/>
                <a:gd name="T81" fmla="*/ 3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465">
                  <a:moveTo>
                    <a:pt x="69" y="181"/>
                  </a:moveTo>
                  <a:lnTo>
                    <a:pt x="10" y="121"/>
                  </a:lnTo>
                  <a:lnTo>
                    <a:pt x="10" y="240"/>
                  </a:lnTo>
                  <a:lnTo>
                    <a:pt x="69" y="181"/>
                  </a:lnTo>
                  <a:close/>
                  <a:moveTo>
                    <a:pt x="464" y="98"/>
                  </a:moveTo>
                  <a:lnTo>
                    <a:pt x="445" y="0"/>
                  </a:lnTo>
                  <a:lnTo>
                    <a:pt x="0" y="81"/>
                  </a:lnTo>
                  <a:lnTo>
                    <a:pt x="85" y="166"/>
                  </a:lnTo>
                  <a:lnTo>
                    <a:pt x="464" y="98"/>
                  </a:lnTo>
                  <a:close/>
                  <a:moveTo>
                    <a:pt x="414" y="24"/>
                  </a:moveTo>
                  <a:lnTo>
                    <a:pt x="440" y="67"/>
                  </a:lnTo>
                  <a:lnTo>
                    <a:pt x="443" y="83"/>
                  </a:lnTo>
                  <a:lnTo>
                    <a:pt x="388" y="93"/>
                  </a:lnTo>
                  <a:lnTo>
                    <a:pt x="355" y="36"/>
                  </a:lnTo>
                  <a:lnTo>
                    <a:pt x="414" y="24"/>
                  </a:lnTo>
                  <a:close/>
                  <a:moveTo>
                    <a:pt x="291" y="45"/>
                  </a:moveTo>
                  <a:lnTo>
                    <a:pt x="324" y="105"/>
                  </a:lnTo>
                  <a:lnTo>
                    <a:pt x="265" y="117"/>
                  </a:lnTo>
                  <a:lnTo>
                    <a:pt x="232" y="57"/>
                  </a:lnTo>
                  <a:lnTo>
                    <a:pt x="291" y="45"/>
                  </a:lnTo>
                  <a:close/>
                  <a:moveTo>
                    <a:pt x="171" y="69"/>
                  </a:moveTo>
                  <a:lnTo>
                    <a:pt x="204" y="126"/>
                  </a:lnTo>
                  <a:lnTo>
                    <a:pt x="144" y="138"/>
                  </a:lnTo>
                  <a:lnTo>
                    <a:pt x="109" y="79"/>
                  </a:lnTo>
                  <a:lnTo>
                    <a:pt x="171" y="69"/>
                  </a:lnTo>
                  <a:close/>
                  <a:moveTo>
                    <a:pt x="97" y="181"/>
                  </a:moveTo>
                  <a:lnTo>
                    <a:pt x="10" y="268"/>
                  </a:lnTo>
                  <a:lnTo>
                    <a:pt x="10" y="465"/>
                  </a:lnTo>
                  <a:lnTo>
                    <a:pt x="473" y="465"/>
                  </a:lnTo>
                  <a:lnTo>
                    <a:pt x="473" y="181"/>
                  </a:lnTo>
                  <a:lnTo>
                    <a:pt x="97" y="181"/>
                  </a:lnTo>
                  <a:close/>
                  <a:moveTo>
                    <a:pt x="376" y="370"/>
                  </a:moveTo>
                  <a:lnTo>
                    <a:pt x="111" y="370"/>
                  </a:lnTo>
                  <a:lnTo>
                    <a:pt x="111" y="342"/>
                  </a:lnTo>
                  <a:lnTo>
                    <a:pt x="376" y="342"/>
                  </a:lnTo>
                  <a:lnTo>
                    <a:pt x="376" y="370"/>
                  </a:lnTo>
                  <a:close/>
                  <a:moveTo>
                    <a:pt x="376" y="304"/>
                  </a:moveTo>
                  <a:lnTo>
                    <a:pt x="111" y="304"/>
                  </a:lnTo>
                  <a:lnTo>
                    <a:pt x="111" y="275"/>
                  </a:lnTo>
                  <a:lnTo>
                    <a:pt x="376" y="275"/>
                  </a:lnTo>
                  <a:lnTo>
                    <a:pt x="376" y="30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8"/>
            <p:cNvSpPr>
              <a:spLocks noEditPoints="1"/>
            </p:cNvSpPr>
            <p:nvPr userDrawn="1"/>
          </p:nvSpPr>
          <p:spPr bwMode="auto">
            <a:xfrm>
              <a:off x="11257176" y="147174"/>
              <a:ext cx="883017" cy="879462"/>
            </a:xfrm>
            <a:custGeom>
              <a:avLst/>
              <a:gdLst>
                <a:gd name="T0" fmla="*/ 172 w 210"/>
                <a:gd name="T1" fmla="*/ 37 h 209"/>
                <a:gd name="T2" fmla="*/ 38 w 210"/>
                <a:gd name="T3" fmla="*/ 37 h 209"/>
                <a:gd name="T4" fmla="*/ 37 w 210"/>
                <a:gd name="T5" fmla="*/ 172 h 209"/>
                <a:gd name="T6" fmla="*/ 173 w 210"/>
                <a:gd name="T7" fmla="*/ 172 h 209"/>
                <a:gd name="T8" fmla="*/ 172 w 210"/>
                <a:gd name="T9" fmla="*/ 37 h 209"/>
                <a:gd name="T10" fmla="*/ 140 w 210"/>
                <a:gd name="T11" fmla="*/ 99 h 209"/>
                <a:gd name="T12" fmla="*/ 140 w 210"/>
                <a:gd name="T13" fmla="*/ 118 h 209"/>
                <a:gd name="T14" fmla="*/ 114 w 210"/>
                <a:gd name="T15" fmla="*/ 118 h 209"/>
                <a:gd name="T16" fmla="*/ 114 w 210"/>
                <a:gd name="T17" fmla="*/ 126 h 209"/>
                <a:gd name="T18" fmla="*/ 140 w 210"/>
                <a:gd name="T19" fmla="*/ 126 h 209"/>
                <a:gd name="T20" fmla="*/ 140 w 210"/>
                <a:gd name="T21" fmla="*/ 144 h 209"/>
                <a:gd name="T22" fmla="*/ 114 w 210"/>
                <a:gd name="T23" fmla="*/ 144 h 209"/>
                <a:gd name="T24" fmla="*/ 114 w 210"/>
                <a:gd name="T25" fmla="*/ 164 h 209"/>
                <a:gd name="T26" fmla="*/ 94 w 210"/>
                <a:gd name="T27" fmla="*/ 164 h 209"/>
                <a:gd name="T28" fmla="*/ 94 w 210"/>
                <a:gd name="T29" fmla="*/ 144 h 209"/>
                <a:gd name="T30" fmla="*/ 68 w 210"/>
                <a:gd name="T31" fmla="*/ 144 h 209"/>
                <a:gd name="T32" fmla="*/ 68 w 210"/>
                <a:gd name="T33" fmla="*/ 126 h 209"/>
                <a:gd name="T34" fmla="*/ 94 w 210"/>
                <a:gd name="T35" fmla="*/ 126 h 209"/>
                <a:gd name="T36" fmla="*/ 94 w 210"/>
                <a:gd name="T37" fmla="*/ 118 h 209"/>
                <a:gd name="T38" fmla="*/ 68 w 210"/>
                <a:gd name="T39" fmla="*/ 118 h 209"/>
                <a:gd name="T40" fmla="*/ 68 w 210"/>
                <a:gd name="T41" fmla="*/ 99 h 209"/>
                <a:gd name="T42" fmla="*/ 84 w 210"/>
                <a:gd name="T43" fmla="*/ 99 h 209"/>
                <a:gd name="T44" fmla="*/ 60 w 210"/>
                <a:gd name="T45" fmla="*/ 53 h 209"/>
                <a:gd name="T46" fmla="*/ 83 w 210"/>
                <a:gd name="T47" fmla="*/ 53 h 209"/>
                <a:gd name="T48" fmla="*/ 99 w 210"/>
                <a:gd name="T49" fmla="*/ 85 h 209"/>
                <a:gd name="T50" fmla="*/ 103 w 210"/>
                <a:gd name="T51" fmla="*/ 94 h 209"/>
                <a:gd name="T52" fmla="*/ 107 w 210"/>
                <a:gd name="T53" fmla="*/ 85 h 209"/>
                <a:gd name="T54" fmla="*/ 123 w 210"/>
                <a:gd name="T55" fmla="*/ 53 h 209"/>
                <a:gd name="T56" fmla="*/ 146 w 210"/>
                <a:gd name="T57" fmla="*/ 53 h 209"/>
                <a:gd name="T58" fmla="*/ 122 w 210"/>
                <a:gd name="T59" fmla="*/ 99 h 209"/>
                <a:gd name="T60" fmla="*/ 140 w 210"/>
                <a:gd name="T61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09"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09"/>
                    <a:pt x="135" y="209"/>
                    <a:pt x="173" y="172"/>
                  </a:cubicBezTo>
                  <a:cubicBezTo>
                    <a:pt x="210" y="135"/>
                    <a:pt x="210" y="74"/>
                    <a:pt x="172" y="37"/>
                  </a:cubicBezTo>
                  <a:close/>
                  <a:moveTo>
                    <a:pt x="140" y="99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9"/>
                    <a:pt x="102" y="91"/>
                    <a:pt x="103" y="94"/>
                  </a:cubicBezTo>
                  <a:cubicBezTo>
                    <a:pt x="104" y="91"/>
                    <a:pt x="105" y="89"/>
                    <a:pt x="107" y="85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22" y="99"/>
                    <a:pt x="122" y="99"/>
                    <a:pt x="122" y="99"/>
                  </a:cubicBezTo>
                  <a:lnTo>
                    <a:pt x="140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47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0D926-8048-487D-9F9F-AC32D46B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815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88786" y="3448527"/>
            <a:ext cx="11772900" cy="1745339"/>
          </a:xfrm>
          <a:prstGeom prst="rect">
            <a:avLst/>
          </a:prstGeom>
          <a:solidFill>
            <a:srgbClr val="5B9BD5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 Light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928032" y="744898"/>
            <a:ext cx="2348637" cy="2303851"/>
            <a:chOff x="363735" y="1175949"/>
            <a:chExt cx="3765354" cy="3693553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363735" y="1175949"/>
              <a:ext cx="3765354" cy="3693553"/>
              <a:chOff x="4491234" y="1455395"/>
              <a:chExt cx="3296389" cy="323353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998500" y="1989428"/>
                <a:ext cx="2272382" cy="2272382"/>
              </a:xfrm>
              <a:prstGeom prst="ellipse">
                <a:avLst/>
              </a:prstGeom>
              <a:noFill/>
              <a:ln w="1079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弧形 5"/>
              <p:cNvSpPr/>
              <p:nvPr/>
            </p:nvSpPr>
            <p:spPr>
              <a:xfrm>
                <a:off x="4524552" y="1468648"/>
                <a:ext cx="3220278" cy="3220278"/>
              </a:xfrm>
              <a:prstGeom prst="arc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弧形 6"/>
              <p:cNvSpPr/>
              <p:nvPr/>
            </p:nvSpPr>
            <p:spPr>
              <a:xfrm rot="5400000">
                <a:off x="4524552" y="1468648"/>
                <a:ext cx="3220278" cy="3220278"/>
              </a:xfrm>
              <a:prstGeom prst="arc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7"/>
              <p:cNvSpPr/>
              <p:nvPr/>
            </p:nvSpPr>
            <p:spPr>
              <a:xfrm rot="13266164">
                <a:off x="4524551" y="1468647"/>
                <a:ext cx="3220278" cy="3220278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8"/>
              <p:cNvSpPr/>
              <p:nvPr/>
            </p:nvSpPr>
            <p:spPr>
              <a:xfrm rot="12116400">
                <a:off x="4567345" y="1455395"/>
                <a:ext cx="3220278" cy="3220278"/>
              </a:xfrm>
              <a:prstGeom prst="arc">
                <a:avLst>
                  <a:gd name="adj1" fmla="val 20031419"/>
                  <a:gd name="adj2" fmla="val 21373488"/>
                </a:avLst>
              </a:prstGeom>
              <a:noFill/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 rot="1647749">
                <a:off x="4491234" y="1468647"/>
                <a:ext cx="3220278" cy="3220278"/>
              </a:xfrm>
              <a:prstGeom prst="arc">
                <a:avLst>
                  <a:gd name="adj1" fmla="val 20031419"/>
                  <a:gd name="adj2" fmla="val 21373488"/>
                </a:avLst>
              </a:prstGeom>
              <a:noFill/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685" y="2470463"/>
              <a:ext cx="2716553" cy="1119660"/>
            </a:xfrm>
            <a:prstGeom prst="rect">
              <a:avLst/>
            </a:prstGeom>
          </p:spPr>
        </p:pic>
      </p:grp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1986" y="3540901"/>
            <a:ext cx="11366500" cy="15545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342" y="5066782"/>
            <a:ext cx="817060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12342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21155408" flipH="1">
            <a:off x="-557062" y="-871887"/>
            <a:ext cx="13167812" cy="8500422"/>
          </a:xfrm>
          <a:custGeom>
            <a:avLst/>
            <a:gdLst>
              <a:gd name="connsiteX0" fmla="*/ 0 w 12989007"/>
              <a:gd name="connsiteY0" fmla="*/ 1584266 h 8384995"/>
              <a:gd name="connsiteX1" fmla="*/ 11915 w 12989007"/>
              <a:gd name="connsiteY1" fmla="*/ 1582716 h 8384995"/>
              <a:gd name="connsiteX2" fmla="*/ 14372 w 12989007"/>
              <a:gd name="connsiteY2" fmla="*/ 1601608 h 8384995"/>
              <a:gd name="connsiteX3" fmla="*/ 3567804 w 12989007"/>
              <a:gd name="connsiteY3" fmla="*/ 5061048 h 8384995"/>
              <a:gd name="connsiteX4" fmla="*/ 3567804 w 12989007"/>
              <a:gd name="connsiteY4" fmla="*/ 5938370 h 8384995"/>
              <a:gd name="connsiteX5" fmla="*/ 4005028 w 12989007"/>
              <a:gd name="connsiteY5" fmla="*/ 6375594 h 8384995"/>
              <a:gd name="connsiteX6" fmla="*/ 4918066 w 12989007"/>
              <a:gd name="connsiteY6" fmla="*/ 6375594 h 8384995"/>
              <a:gd name="connsiteX7" fmla="*/ 6263498 w 12989007"/>
              <a:gd name="connsiteY7" fmla="*/ 7685437 h 8384995"/>
              <a:gd name="connsiteX8" fmla="*/ 884451 w 12989007"/>
              <a:gd name="connsiteY8" fmla="*/ 8384995 h 8384995"/>
              <a:gd name="connsiteX9" fmla="*/ 12100752 w 12989007"/>
              <a:gd name="connsiteY9" fmla="*/ 0 h 8384995"/>
              <a:gd name="connsiteX10" fmla="*/ 12989007 w 12989007"/>
              <a:gd name="connsiteY10" fmla="*/ 6829979 h 8384995"/>
              <a:gd name="connsiteX11" fmla="*/ 6280906 w 12989007"/>
              <a:gd name="connsiteY11" fmla="*/ 7702384 h 8384995"/>
              <a:gd name="connsiteX12" fmla="*/ 6263498 w 12989007"/>
              <a:gd name="connsiteY12" fmla="*/ 7685437 h 8384995"/>
              <a:gd name="connsiteX13" fmla="*/ 12974635 w 12989007"/>
              <a:gd name="connsiteY13" fmla="*/ 6812637 h 8384995"/>
              <a:gd name="connsiteX14" fmla="*/ 12090184 w 12989007"/>
              <a:gd name="connsiteY14" fmla="*/ 11908 h 8384995"/>
              <a:gd name="connsiteX15" fmla="*/ 11915 w 12989007"/>
              <a:gd name="connsiteY15" fmla="*/ 1582716 h 8384995"/>
              <a:gd name="connsiteX16" fmla="*/ 10568 w 12989007"/>
              <a:gd name="connsiteY16" fmla="*/ 1572358 h 8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9007" h="8384995">
                <a:moveTo>
                  <a:pt x="0" y="1584266"/>
                </a:moveTo>
                <a:lnTo>
                  <a:pt x="11915" y="1582716"/>
                </a:lnTo>
                <a:lnTo>
                  <a:pt x="14372" y="1601608"/>
                </a:lnTo>
                <a:lnTo>
                  <a:pt x="3567804" y="5061048"/>
                </a:lnTo>
                <a:lnTo>
                  <a:pt x="3567804" y="5938370"/>
                </a:lnTo>
                <a:cubicBezTo>
                  <a:pt x="3567804" y="6179842"/>
                  <a:pt x="3763556" y="6375594"/>
                  <a:pt x="4005028" y="6375594"/>
                </a:cubicBezTo>
                <a:lnTo>
                  <a:pt x="4918066" y="6375594"/>
                </a:lnTo>
                <a:lnTo>
                  <a:pt x="6263498" y="7685437"/>
                </a:lnTo>
                <a:lnTo>
                  <a:pt x="884451" y="8384995"/>
                </a:lnTo>
                <a:close/>
                <a:moveTo>
                  <a:pt x="12100752" y="0"/>
                </a:moveTo>
                <a:lnTo>
                  <a:pt x="12989007" y="6829979"/>
                </a:lnTo>
                <a:lnTo>
                  <a:pt x="6280906" y="7702384"/>
                </a:lnTo>
                <a:lnTo>
                  <a:pt x="6263498" y="7685437"/>
                </a:lnTo>
                <a:lnTo>
                  <a:pt x="12974635" y="6812637"/>
                </a:lnTo>
                <a:lnTo>
                  <a:pt x="12090184" y="11908"/>
                </a:lnTo>
                <a:lnTo>
                  <a:pt x="11915" y="1582716"/>
                </a:lnTo>
                <a:lnTo>
                  <a:pt x="10568" y="1572358"/>
                </a:lnTo>
                <a:close/>
              </a:path>
            </a:pathLst>
          </a:custGeom>
          <a:solidFill>
            <a:srgbClr val="3D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21155408" flipH="1">
            <a:off x="-638659" y="-888038"/>
            <a:ext cx="13393362" cy="8646025"/>
          </a:xfrm>
          <a:custGeom>
            <a:avLst/>
            <a:gdLst>
              <a:gd name="connsiteX0" fmla="*/ 0 w 12989007"/>
              <a:gd name="connsiteY0" fmla="*/ 1584266 h 8384995"/>
              <a:gd name="connsiteX1" fmla="*/ 11915 w 12989007"/>
              <a:gd name="connsiteY1" fmla="*/ 1582716 h 8384995"/>
              <a:gd name="connsiteX2" fmla="*/ 14372 w 12989007"/>
              <a:gd name="connsiteY2" fmla="*/ 1601608 h 8384995"/>
              <a:gd name="connsiteX3" fmla="*/ 3567804 w 12989007"/>
              <a:gd name="connsiteY3" fmla="*/ 5061048 h 8384995"/>
              <a:gd name="connsiteX4" fmla="*/ 3567804 w 12989007"/>
              <a:gd name="connsiteY4" fmla="*/ 5938370 h 8384995"/>
              <a:gd name="connsiteX5" fmla="*/ 4005028 w 12989007"/>
              <a:gd name="connsiteY5" fmla="*/ 6375594 h 8384995"/>
              <a:gd name="connsiteX6" fmla="*/ 4918066 w 12989007"/>
              <a:gd name="connsiteY6" fmla="*/ 6375594 h 8384995"/>
              <a:gd name="connsiteX7" fmla="*/ 6263498 w 12989007"/>
              <a:gd name="connsiteY7" fmla="*/ 7685437 h 8384995"/>
              <a:gd name="connsiteX8" fmla="*/ 884451 w 12989007"/>
              <a:gd name="connsiteY8" fmla="*/ 8384995 h 8384995"/>
              <a:gd name="connsiteX9" fmla="*/ 12100752 w 12989007"/>
              <a:gd name="connsiteY9" fmla="*/ 0 h 8384995"/>
              <a:gd name="connsiteX10" fmla="*/ 12989007 w 12989007"/>
              <a:gd name="connsiteY10" fmla="*/ 6829979 h 8384995"/>
              <a:gd name="connsiteX11" fmla="*/ 6280906 w 12989007"/>
              <a:gd name="connsiteY11" fmla="*/ 7702384 h 8384995"/>
              <a:gd name="connsiteX12" fmla="*/ 6263498 w 12989007"/>
              <a:gd name="connsiteY12" fmla="*/ 7685437 h 8384995"/>
              <a:gd name="connsiteX13" fmla="*/ 12974635 w 12989007"/>
              <a:gd name="connsiteY13" fmla="*/ 6812637 h 8384995"/>
              <a:gd name="connsiteX14" fmla="*/ 12090184 w 12989007"/>
              <a:gd name="connsiteY14" fmla="*/ 11908 h 8384995"/>
              <a:gd name="connsiteX15" fmla="*/ 11915 w 12989007"/>
              <a:gd name="connsiteY15" fmla="*/ 1582716 h 8384995"/>
              <a:gd name="connsiteX16" fmla="*/ 10568 w 12989007"/>
              <a:gd name="connsiteY16" fmla="*/ 1572358 h 8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9007" h="8384995">
                <a:moveTo>
                  <a:pt x="0" y="1584266"/>
                </a:moveTo>
                <a:lnTo>
                  <a:pt x="11915" y="1582716"/>
                </a:lnTo>
                <a:lnTo>
                  <a:pt x="14372" y="1601608"/>
                </a:lnTo>
                <a:lnTo>
                  <a:pt x="3567804" y="5061048"/>
                </a:lnTo>
                <a:lnTo>
                  <a:pt x="3567804" y="5938370"/>
                </a:lnTo>
                <a:cubicBezTo>
                  <a:pt x="3567804" y="6179842"/>
                  <a:pt x="3763556" y="6375594"/>
                  <a:pt x="4005028" y="6375594"/>
                </a:cubicBezTo>
                <a:lnTo>
                  <a:pt x="4918066" y="6375594"/>
                </a:lnTo>
                <a:lnTo>
                  <a:pt x="6263498" y="7685437"/>
                </a:lnTo>
                <a:lnTo>
                  <a:pt x="884451" y="8384995"/>
                </a:lnTo>
                <a:close/>
                <a:moveTo>
                  <a:pt x="12100752" y="0"/>
                </a:moveTo>
                <a:lnTo>
                  <a:pt x="12989007" y="6829979"/>
                </a:lnTo>
                <a:lnTo>
                  <a:pt x="6280906" y="7702384"/>
                </a:lnTo>
                <a:lnTo>
                  <a:pt x="6263498" y="7685437"/>
                </a:lnTo>
                <a:lnTo>
                  <a:pt x="12974635" y="6812637"/>
                </a:lnTo>
                <a:lnTo>
                  <a:pt x="12090184" y="11908"/>
                </a:lnTo>
                <a:lnTo>
                  <a:pt x="11915" y="1582716"/>
                </a:lnTo>
                <a:lnTo>
                  <a:pt x="10568" y="1572358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7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57700" y="2126659"/>
            <a:ext cx="7734296" cy="1745339"/>
          </a:xfrm>
          <a:prstGeom prst="rect">
            <a:avLst/>
          </a:prstGeom>
          <a:solidFill>
            <a:srgbClr val="5B9BD5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63735" y="1175949"/>
            <a:ext cx="3765354" cy="3693553"/>
            <a:chOff x="4491234" y="1455395"/>
            <a:chExt cx="3296389" cy="3233531"/>
          </a:xfrm>
        </p:grpSpPr>
        <p:sp>
          <p:nvSpPr>
            <p:cNvPr id="5" name="椭圆 4"/>
            <p:cNvSpPr/>
            <p:nvPr/>
          </p:nvSpPr>
          <p:spPr>
            <a:xfrm>
              <a:off x="4998500" y="1989428"/>
              <a:ext cx="2272382" cy="2272382"/>
            </a:xfrm>
            <a:prstGeom prst="ellipse">
              <a:avLst/>
            </a:prstGeom>
            <a:noFill/>
            <a:ln w="1079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4524552" y="1468648"/>
              <a:ext cx="3220278" cy="3220278"/>
            </a:xfrm>
            <a:prstGeom prst="arc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5400000">
              <a:off x="4524552" y="1468648"/>
              <a:ext cx="3220278" cy="3220278"/>
            </a:xfrm>
            <a:prstGeom prst="arc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3266164">
              <a:off x="4524551" y="1468647"/>
              <a:ext cx="3220278" cy="3220278"/>
            </a:xfrm>
            <a:prstGeom prst="arc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2116400">
              <a:off x="4567345" y="1455395"/>
              <a:ext cx="3220278" cy="3220278"/>
            </a:xfrm>
            <a:prstGeom prst="arc">
              <a:avLst>
                <a:gd name="adj1" fmla="val 20031419"/>
                <a:gd name="adj2" fmla="val 21373488"/>
              </a:avLst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647749">
              <a:off x="4491234" y="1468647"/>
              <a:ext cx="3220278" cy="3220278"/>
            </a:xfrm>
            <a:prstGeom prst="arc">
              <a:avLst>
                <a:gd name="adj1" fmla="val 20031419"/>
                <a:gd name="adj2" fmla="val 21373488"/>
              </a:avLst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85" y="2470463"/>
            <a:ext cx="2716553" cy="11196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5711" y="2472860"/>
            <a:ext cx="7396289" cy="1272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</p:spTree>
    <p:extLst>
      <p:ext uri="{BB962C8B-B14F-4D97-AF65-F5344CB8AC3E}">
        <p14:creationId xmlns:p14="http://schemas.microsoft.com/office/powerpoint/2010/main" val="14519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488281" y="4414526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065402" y="3348845"/>
            <a:ext cx="8046913" cy="584774"/>
            <a:chOff x="2143326" y="1995690"/>
            <a:chExt cx="4809672" cy="349522"/>
          </a:xfrm>
        </p:grpSpPr>
        <p:sp>
          <p:nvSpPr>
            <p:cNvPr id="5" name="矩形 4"/>
            <p:cNvSpPr/>
            <p:nvPr userDrawn="1"/>
          </p:nvSpPr>
          <p:spPr>
            <a:xfrm>
              <a:off x="2266431" y="1995690"/>
              <a:ext cx="4572000" cy="349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rgbClr val="2CBD94"/>
                  </a:solidFill>
                </a:rPr>
                <a:t>2017</a:t>
              </a:r>
              <a:r>
                <a:rPr kumimoji="1" lang="zh-CN" altLang="en-US" sz="3200" dirty="0">
                  <a:solidFill>
                    <a:srgbClr val="FFFFFF"/>
                  </a:solidFill>
                </a:rPr>
                <a:t> </a:t>
              </a:r>
              <a:endParaRPr kumimoji="1" lang="en-US" altLang="zh-CN" sz="3200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直线连接符 5"/>
            <p:cNvCxnSpPr/>
            <p:nvPr userDrawn="1"/>
          </p:nvCxnSpPr>
          <p:spPr>
            <a:xfrm flipH="1">
              <a:off x="2143326" y="2170451"/>
              <a:ext cx="197889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 userDrawn="1"/>
          </p:nvCxnSpPr>
          <p:spPr>
            <a:xfrm flipH="1">
              <a:off x="4925571" y="2170451"/>
              <a:ext cx="2027427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64" y="1243249"/>
            <a:ext cx="4192530" cy="17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23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242888" y="1557338"/>
            <a:ext cx="11730037" cy="50863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61081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560388" y="1685925"/>
            <a:ext cx="5483225" cy="4943475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12"/>
          </p:nvPr>
        </p:nvSpPr>
        <p:spPr>
          <a:xfrm>
            <a:off x="6303963" y="1685925"/>
            <a:ext cx="5483225" cy="4943475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44973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6"/>
          </p:nvPr>
        </p:nvSpPr>
        <p:spPr>
          <a:xfrm>
            <a:off x="342900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10" name="内容占位符 5"/>
          <p:cNvSpPr>
            <a:spLocks noGrp="1"/>
          </p:cNvSpPr>
          <p:nvPr>
            <p:ph sz="quarter" idx="17"/>
          </p:nvPr>
        </p:nvSpPr>
        <p:spPr>
          <a:xfrm>
            <a:off x="4314825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18"/>
          </p:nvPr>
        </p:nvSpPr>
        <p:spPr>
          <a:xfrm>
            <a:off x="8286750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773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72" r:id="rId5"/>
    <p:sldLayoutId id="2147483695" r:id="rId6"/>
    <p:sldLayoutId id="2147483685" r:id="rId7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1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8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8256" y="1519238"/>
            <a:ext cx="9615488" cy="1300162"/>
          </a:xfrm>
        </p:spPr>
        <p:txBody>
          <a:bodyPr/>
          <a:lstStyle/>
          <a:p>
            <a:r>
              <a:rPr lang="en-US" altLang="zh-CN" sz="4400" dirty="0"/>
              <a:t>2018-2019</a:t>
            </a:r>
          </a:p>
          <a:p>
            <a:r>
              <a:rPr lang="en-US" altLang="zh-CN" sz="4400" dirty="0"/>
              <a:t> </a:t>
            </a:r>
            <a:r>
              <a:rPr lang="en-US" altLang="zh-CN" sz="4400" dirty="0" err="1"/>
              <a:t>ErgoCup</a:t>
            </a:r>
            <a:r>
              <a:rPr lang="en-US" altLang="zh-CN" sz="4400" dirty="0"/>
              <a:t> Campaign</a:t>
            </a:r>
            <a:endParaRPr lang="en-US" altLang="zh-CN" sz="6000" dirty="0"/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01207D5E-1CAB-42E5-A9CC-16B2BE421D8E}"/>
              </a:ext>
            </a:extLst>
          </p:cNvPr>
          <p:cNvSpPr txBox="1">
            <a:spLocks/>
          </p:cNvSpPr>
          <p:nvPr/>
        </p:nvSpPr>
        <p:spPr>
          <a:xfrm>
            <a:off x="1288256" y="3388520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/>
              <a:t>人机杯工程改进项目报告模板</a:t>
            </a:r>
            <a:endParaRPr lang="en-US" altLang="zh-CN" sz="6000" dirty="0"/>
          </a:p>
        </p:txBody>
      </p:sp>
    </p:spTree>
    <p:extLst>
      <p:ext uri="{BB962C8B-B14F-4D97-AF65-F5344CB8AC3E}">
        <p14:creationId xmlns:p14="http://schemas.microsoft.com/office/powerpoint/2010/main" val="145364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3</a:t>
            </a:r>
            <a:r>
              <a:rPr lang="zh-CN" altLang="en-US" dirty="0"/>
              <a:t>：项目人因风险的改进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描述项目改进“前”与“后”的人因工效学风险变化，如：</a:t>
            </a:r>
            <a:endParaRPr lang="en-US" altLang="zh-CN" dirty="0"/>
          </a:p>
          <a:p>
            <a:pPr lvl="1"/>
            <a:r>
              <a:rPr lang="zh-CN" altLang="en-US" dirty="0"/>
              <a:t>人因风险因素数量的改变</a:t>
            </a:r>
            <a:endParaRPr lang="en-US" altLang="zh-CN" dirty="0"/>
          </a:p>
          <a:p>
            <a:pPr lvl="1"/>
            <a:r>
              <a:rPr lang="en-US" altLang="zh-CN" dirty="0"/>
              <a:t>NIOSH</a:t>
            </a:r>
            <a:r>
              <a:rPr lang="zh-CN" altLang="en-US" dirty="0"/>
              <a:t>搬运指数的改变</a:t>
            </a:r>
            <a:endParaRPr lang="en-US" altLang="zh-CN" dirty="0"/>
          </a:p>
          <a:p>
            <a:pPr lvl="1"/>
            <a:r>
              <a:rPr lang="zh-CN" altLang="en-US" dirty="0"/>
              <a:t>员工满意度或抱怨或反馈的前后变化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8912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4</a:t>
            </a:r>
            <a:r>
              <a:rPr lang="zh-CN" altLang="en-US" dirty="0"/>
              <a:t>：项目对于公司的影响力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描述项目改进后的财务改善情况与投资回报率</a:t>
            </a:r>
            <a:r>
              <a:rPr lang="en-US" altLang="zh-CN" dirty="0"/>
              <a:t>【ROI]</a:t>
            </a:r>
          </a:p>
          <a:p>
            <a:r>
              <a:rPr lang="zh-CN" altLang="en-US" dirty="0"/>
              <a:t>举例：</a:t>
            </a:r>
            <a:r>
              <a:rPr lang="en-US" altLang="zh-CN" dirty="0"/>
              <a:t>ROI = “</a:t>
            </a:r>
            <a:r>
              <a:rPr lang="zh-CN" altLang="en-US" dirty="0"/>
              <a:t>改进后的节省费用”</a:t>
            </a:r>
            <a:r>
              <a:rPr lang="en-US" altLang="zh-CN" dirty="0"/>
              <a:t>【</a:t>
            </a:r>
            <a:r>
              <a:rPr lang="zh-CN" altLang="en-US" dirty="0"/>
              <a:t>运营、医疗，质量等</a:t>
            </a:r>
            <a:r>
              <a:rPr lang="en-US" altLang="zh-CN" dirty="0"/>
              <a:t>】</a:t>
            </a:r>
            <a:r>
              <a:rPr lang="zh-CN" altLang="en-US" dirty="0"/>
              <a:t> </a:t>
            </a:r>
            <a:r>
              <a:rPr lang="en-US" altLang="zh-CN" dirty="0"/>
              <a:t>/ </a:t>
            </a:r>
            <a:r>
              <a:rPr lang="zh-CN" altLang="en-US" dirty="0"/>
              <a:t>项目改进成本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4149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39BEF8-5DFE-43FE-A07F-EF55AC5D602D}"/>
              </a:ext>
            </a:extLst>
          </p:cNvPr>
          <p:cNvSpPr/>
          <p:nvPr/>
        </p:nvSpPr>
        <p:spPr>
          <a:xfrm>
            <a:off x="0" y="1726214"/>
            <a:ext cx="9111916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请将项目报告的</a:t>
            </a:r>
            <a:r>
              <a:rPr lang="en-US" altLang="zh-CN" sz="2800" dirty="0">
                <a:solidFill>
                  <a:schemeClr val="bg1"/>
                </a:solidFill>
              </a:rPr>
              <a:t>PPT </a:t>
            </a:r>
            <a:r>
              <a:rPr lang="zh-CN" altLang="en-US" sz="2800" dirty="0">
                <a:solidFill>
                  <a:schemeClr val="bg1"/>
                </a:solidFill>
              </a:rPr>
              <a:t>发送给我们的评审委员会秘书，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Lisa Chen</a:t>
            </a:r>
            <a:r>
              <a:rPr lang="zh-CN" altLang="en-US" sz="2800" dirty="0">
                <a:solidFill>
                  <a:schemeClr val="bg1"/>
                </a:solidFill>
              </a:rPr>
              <a:t>；</a:t>
            </a:r>
            <a:r>
              <a:rPr lang="en-US" altLang="zh-CN" sz="2800" dirty="0">
                <a:solidFill>
                  <a:schemeClr val="bg1"/>
                </a:solidFill>
              </a:rPr>
              <a:t>185 0161 6112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Lisa.chen@ergotechs.com </a:t>
            </a:r>
          </a:p>
        </p:txBody>
      </p:sp>
    </p:spTree>
    <p:extLst>
      <p:ext uri="{BB962C8B-B14F-4D97-AF65-F5344CB8AC3E}">
        <p14:creationId xmlns:p14="http://schemas.microsoft.com/office/powerpoint/2010/main" val="167973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E905D96-3057-470E-80FC-B4DD3EF57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6142578" cy="569913"/>
          </a:xfrm>
        </p:spPr>
        <p:txBody>
          <a:bodyPr/>
          <a:lstStyle/>
          <a:p>
            <a:r>
              <a:rPr lang="zh-CN" altLang="en-US" dirty="0"/>
              <a:t>项目名称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711820C-D04F-4195-9EA5-517E63737D7B}"/>
              </a:ext>
            </a:extLst>
          </p:cNvPr>
          <p:cNvSpPr txBox="1">
            <a:spLocks noChangeArrowheads="1"/>
          </p:cNvSpPr>
          <p:nvPr/>
        </p:nvSpPr>
        <p:spPr>
          <a:xfrm>
            <a:off x="1172828" y="1477879"/>
            <a:ext cx="4724400" cy="4191000"/>
          </a:xfrm>
          <a:noFill/>
        </p:spPr>
        <p:txBody>
          <a:bodyPr lIns="91440" tIns="45720" rIns="91440" bIns="45720"/>
          <a:lstStyle>
            <a:lvl1pPr marL="228594" indent="-228594" algn="l" defTabSz="914377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1pPr>
            <a:lvl2pPr marL="685783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2pPr>
            <a:lvl3pPr marL="1142971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25000"/>
              </a:spcAft>
              <a:buNone/>
            </a:pPr>
            <a:r>
              <a:rPr lang="zh-CN" altLang="en-US" dirty="0">
                <a:solidFill>
                  <a:srgbClr val="3333FF"/>
                </a:solidFill>
                <a:ea typeface="宋体" panose="02010600030101010101" pitchFamily="2" charset="-122"/>
              </a:rPr>
              <a:t>主要联系人</a:t>
            </a:r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姓名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职务：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公司电话：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公司邮箱：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zh-CN" altLang="en-US" dirty="0">
                <a:ea typeface="宋体" panose="02010600030101010101" pitchFamily="2" charset="-122"/>
              </a:rPr>
              <a:t>联系地址：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solidFill>
                  <a:srgbClr val="3333FF"/>
                </a:solidFill>
                <a:ea typeface="宋体" panose="02010600030101010101" pitchFamily="2" charset="-122"/>
              </a:rPr>
              <a:t>公司业务介绍：</a:t>
            </a:r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pPr marL="0" indent="0" eaLnBrk="1" hangingPunct="1"/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2EA758-E7C3-403B-9A44-FB1D2E6D7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16124" r="39609" b="5710"/>
          <a:stretch/>
        </p:blipFill>
        <p:spPr>
          <a:xfrm>
            <a:off x="7042691" y="537423"/>
            <a:ext cx="4876594" cy="535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4664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792746-D372-405E-B0F7-A7B589A7C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8275971" cy="569913"/>
          </a:xfrm>
        </p:spPr>
        <p:txBody>
          <a:bodyPr/>
          <a:lstStyle/>
          <a:p>
            <a:r>
              <a:rPr lang="zh-CN" altLang="en-US" dirty="0"/>
              <a:t>项目名称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DB6C0-3765-4E9A-B22D-8458C239D3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项目小组负责人：姓名和职务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1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2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3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en-US" altLang="zh-CN" dirty="0"/>
              <a:t>…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815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项目改进前：照片，视频或流程图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515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项目改进前：详细介绍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描述岗位员工的抱怨、工伤类型</a:t>
            </a:r>
            <a:r>
              <a:rPr lang="en-US" altLang="zh-CN" dirty="0"/>
              <a:t>【</a:t>
            </a:r>
            <a:r>
              <a:rPr lang="zh-CN" altLang="en-US" dirty="0"/>
              <a:t>可记录、</a:t>
            </a:r>
            <a:r>
              <a:rPr lang="en-US" altLang="zh-CN" dirty="0"/>
              <a:t>First Aid. etc.]</a:t>
            </a:r>
            <a:r>
              <a:rPr lang="zh-CN" altLang="en-US" dirty="0"/>
              <a:t>、员工岗位的反馈</a:t>
            </a:r>
            <a:endParaRPr lang="en-US" altLang="zh-CN" dirty="0"/>
          </a:p>
          <a:p>
            <a:r>
              <a:rPr lang="zh-CN" altLang="en-US" dirty="0"/>
              <a:t>描述岗位的生产效率；质量情况和运营的常见问题</a:t>
            </a:r>
            <a:endParaRPr lang="en-US" altLang="zh-CN" dirty="0"/>
          </a:p>
          <a:p>
            <a:r>
              <a:rPr lang="zh-CN" altLang="en-US" dirty="0"/>
              <a:t>是否对岗位作业活动做了人因工效学的风险评估，如：</a:t>
            </a:r>
            <a:endParaRPr lang="en-US" altLang="zh-CN" dirty="0"/>
          </a:p>
          <a:p>
            <a:pPr lvl="1"/>
            <a:r>
              <a:rPr lang="zh-CN" altLang="en-US" dirty="0"/>
              <a:t>岗位风险因素识别表</a:t>
            </a:r>
            <a:endParaRPr lang="en-US" altLang="zh-CN" dirty="0"/>
          </a:p>
          <a:p>
            <a:pPr lvl="1"/>
            <a:r>
              <a:rPr lang="en-US" altLang="zh-CN" dirty="0"/>
              <a:t>NIOSH </a:t>
            </a:r>
            <a:r>
              <a:rPr lang="zh-CN" altLang="en-US" dirty="0"/>
              <a:t>搬运风险评估；</a:t>
            </a:r>
            <a:endParaRPr lang="en-US" altLang="zh-CN" dirty="0"/>
          </a:p>
          <a:p>
            <a:pPr lvl="1"/>
            <a:r>
              <a:rPr lang="zh-CN" altLang="en-US" dirty="0"/>
              <a:t>重复作业风险评估</a:t>
            </a:r>
            <a:endParaRPr lang="en-US" altLang="zh-CN" dirty="0"/>
          </a:p>
          <a:p>
            <a:pPr lvl="1"/>
            <a:r>
              <a:rPr lang="zh-CN" altLang="en-US" dirty="0"/>
              <a:t>人体测量学的参数测量数据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5253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9270582" cy="569913"/>
          </a:xfrm>
        </p:spPr>
        <p:txBody>
          <a:bodyPr/>
          <a:lstStyle/>
          <a:p>
            <a:r>
              <a:rPr lang="zh-CN" altLang="en-US" dirty="0"/>
              <a:t>项目改进后或解决方案：照片，视频或流程图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81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项目改进后：详细介绍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解决方案介绍</a:t>
            </a:r>
            <a:endParaRPr lang="en-US" altLang="zh-CN" dirty="0"/>
          </a:p>
          <a:p>
            <a:pPr lvl="1"/>
            <a:r>
              <a:rPr lang="zh-CN" altLang="en-US" dirty="0"/>
              <a:t>岗位产量变化，如有请量化</a:t>
            </a:r>
            <a:endParaRPr lang="en-US" altLang="zh-CN" dirty="0"/>
          </a:p>
          <a:p>
            <a:pPr lvl="1"/>
            <a:r>
              <a:rPr lang="zh-CN" altLang="en-US" dirty="0"/>
              <a:t>运营改进与效率变化，如有请量化</a:t>
            </a:r>
            <a:endParaRPr lang="en-US" altLang="zh-CN" dirty="0"/>
          </a:p>
          <a:p>
            <a:pPr lvl="1"/>
            <a:r>
              <a:rPr lang="zh-CN" altLang="en-US" dirty="0"/>
              <a:t>其他信息</a:t>
            </a:r>
            <a:endParaRPr lang="en-US" altLang="zh-CN" dirty="0"/>
          </a:p>
          <a:p>
            <a:r>
              <a:rPr lang="zh-CN" altLang="en-US" dirty="0"/>
              <a:t>解决方案的改进过程或流程与思路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475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1</a:t>
            </a:r>
            <a:r>
              <a:rPr lang="zh-CN" altLang="en-US" dirty="0"/>
              <a:t>：项目创新性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描述你的解决方案有何“新”意和特殊性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1787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2</a:t>
            </a:r>
            <a:r>
              <a:rPr lang="zh-CN" altLang="en-US" dirty="0"/>
              <a:t>：项目简易与实用性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描述你的解决方案在之前与之后的简易程度，复杂度的减免情况。日常操作的方便性</a:t>
            </a:r>
            <a:r>
              <a:rPr lang="en-US" altLang="zh-CN" dirty="0"/>
              <a:t>【</a:t>
            </a:r>
            <a:r>
              <a:rPr lang="zh-CN" altLang="en-US" dirty="0"/>
              <a:t>包括员工对于改进的反馈情况等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6068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封面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正文页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封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jef4pbk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381</Words>
  <Application>Microsoft Office PowerPoint</Application>
  <PresentationFormat>宽屏</PresentationFormat>
  <Paragraphs>49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Lato Light</vt:lpstr>
      <vt:lpstr>等线</vt:lpstr>
      <vt:lpstr>等线 Light</vt:lpstr>
      <vt:lpstr>华文细黑</vt:lpstr>
      <vt:lpstr>微软雅黑</vt:lpstr>
      <vt:lpstr>微软雅黑 Light</vt:lpstr>
      <vt:lpstr>Agency FB</vt:lpstr>
      <vt:lpstr>Arial</vt:lpstr>
      <vt:lpstr>Calibri</vt:lpstr>
      <vt:lpstr>封面</vt:lpstr>
      <vt:lpstr>封面2</vt:lpstr>
      <vt:lpstr>正文页</vt:lpstr>
      <vt:lpstr>封底</vt:lpstr>
      <vt:lpstr>1_封面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Ruqiong Cao</dc:creator>
  <cp:lastModifiedBy>gary tang</cp:lastModifiedBy>
  <cp:revision>90</cp:revision>
  <dcterms:created xsi:type="dcterms:W3CDTF">2017-03-24T07:22:15Z</dcterms:created>
  <dcterms:modified xsi:type="dcterms:W3CDTF">2018-12-09T08:35:34Z</dcterms:modified>
</cp:coreProperties>
</file>